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3CCCB"/>
          </a:solidFill>
        </a:fill>
      </a:tcStyle>
    </a:wholeTbl>
    <a:band2H>
      <a:tcTxStyle b="def" i="def"/>
      <a:tcStyle>
        <a:tcBdr/>
        <a:fill>
          <a:solidFill>
            <a:srgbClr val="F9E7E7"/>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6E8CC"/>
          </a:solidFill>
        </a:fill>
      </a:tcStyle>
    </a:wholeTbl>
    <a:band2H>
      <a:tcTxStyle b="def" i="def"/>
      <a:tcStyle>
        <a:tcBdr/>
        <a:fill>
          <a:solidFill>
            <a:srgbClr val="FBF4E7"/>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DEF2"/>
          </a:solidFill>
        </a:fill>
      </a:tcStyle>
    </a:wholeTbl>
    <a:band2H>
      <a:tcTxStyle b="def" i="def"/>
      <a:tcStyle>
        <a:tcBdr/>
        <a:fill>
          <a:solidFill>
            <a:srgbClr val="E8EFF8"/>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86" name="Shape 186"/>
          <p:cNvSpPr/>
          <p:nvPr>
            <p:ph type="sldImg"/>
          </p:nvPr>
        </p:nvSpPr>
        <p:spPr>
          <a:xfrm>
            <a:off x="1143000" y="685800"/>
            <a:ext cx="4572000" cy="3429000"/>
          </a:xfrm>
          <a:prstGeom prst="rect">
            <a:avLst/>
          </a:prstGeom>
        </p:spPr>
        <p:txBody>
          <a:bodyPr/>
          <a:lstStyle/>
          <a:p>
            <a:pPr/>
          </a:p>
        </p:txBody>
      </p:sp>
      <p:sp>
        <p:nvSpPr>
          <p:cNvPr id="187" name="Shape 18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spTree>
      <p:nvGrpSpPr>
        <p:cNvPr id="1" name=""/>
        <p:cNvGrpSpPr/>
        <p:nvPr/>
      </p:nvGrpSpPr>
      <p:grpSpPr>
        <a:xfrm>
          <a:off x="0" y="0"/>
          <a:ext cx="0" cy="0"/>
          <a:chOff x="0" y="0"/>
          <a:chExt cx="0" cy="0"/>
        </a:xfrm>
      </p:grpSpPr>
      <p:pic>
        <p:nvPicPr>
          <p:cNvPr id="12"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pic>
        <p:nvPicPr>
          <p:cNvPr id="13" name="Picture 6" descr="Picture 6"/>
          <p:cNvPicPr>
            <a:picLocks noChangeAspect="1"/>
          </p:cNvPicPr>
          <p:nvPr/>
        </p:nvPicPr>
        <p:blipFill>
          <a:blip r:embed="rId3">
            <a:extLst/>
          </a:blip>
          <a:stretch>
            <a:fillRect/>
          </a:stretch>
        </p:blipFill>
        <p:spPr>
          <a:xfrm>
            <a:off x="0" y="4995862"/>
            <a:ext cx="9144000" cy="1862139"/>
          </a:xfrm>
          <a:prstGeom prst="rect">
            <a:avLst/>
          </a:prstGeom>
          <a:ln w="12700">
            <a:miter lim="400000"/>
          </a:ln>
        </p:spPr>
      </p:pic>
      <p:sp>
        <p:nvSpPr>
          <p:cNvPr id="14" name="Title Text"/>
          <p:cNvSpPr txBox="1"/>
          <p:nvPr>
            <p:ph type="title"/>
          </p:nvPr>
        </p:nvSpPr>
        <p:spPr>
          <a:xfrm>
            <a:off x="914400" y="1803405"/>
            <a:ext cx="7315200" cy="1825097"/>
          </a:xfrm>
          <a:prstGeom prst="rect">
            <a:avLst/>
          </a:prstGeom>
        </p:spPr>
        <p:txBody>
          <a:bodyPr anchor="b"/>
          <a:lstStyle>
            <a:lvl1pPr algn="l">
              <a:defRPr sz="6000"/>
            </a:lvl1pPr>
          </a:lstStyle>
          <a:p>
            <a:pPr/>
            <a:r>
              <a:t>Title Text</a:t>
            </a:r>
          </a:p>
        </p:txBody>
      </p:sp>
      <p:sp>
        <p:nvSpPr>
          <p:cNvPr id="15" name="Body Level One…"/>
          <p:cNvSpPr txBox="1"/>
          <p:nvPr>
            <p:ph type="body" sz="quarter" idx="1"/>
          </p:nvPr>
        </p:nvSpPr>
        <p:spPr>
          <a:xfrm>
            <a:off x="914400" y="3632201"/>
            <a:ext cx="7315200" cy="685801"/>
          </a:xfrm>
          <a:prstGeom prst="rect">
            <a:avLst/>
          </a:prstGeom>
        </p:spPr>
        <p:txBody>
          <a:bodyPr/>
          <a:lstStyle>
            <a:lvl1pPr marL="0" indent="0">
              <a:buSzTx/>
              <a:buFontTx/>
              <a:buNone/>
              <a:defRPr sz="2000"/>
            </a:lvl1pPr>
            <a:lvl2pPr marL="0" indent="457200">
              <a:buSzTx/>
              <a:buFontTx/>
              <a:buNone/>
              <a:defRPr sz="2000"/>
            </a:lvl2pPr>
            <a:lvl3pPr marL="0" indent="914400">
              <a:buSzTx/>
              <a:buFontTx/>
              <a:buNone/>
              <a:defRPr sz="2000"/>
            </a:lvl3pPr>
            <a:lvl4pPr marL="0" indent="1371600">
              <a:buSzTx/>
              <a:buFontTx/>
              <a:buNone/>
              <a:defRPr sz="2000"/>
            </a:lvl4pPr>
            <a:lvl5pPr marL="0" indent="1828800">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16" name="Slide Number"/>
          <p:cNvSpPr txBox="1"/>
          <p:nvPr>
            <p:ph type="sldNum" sz="quarter" idx="2"/>
          </p:nvPr>
        </p:nvSpPr>
        <p:spPr>
          <a:xfrm>
            <a:off x="7984693" y="1491509"/>
            <a:ext cx="244907" cy="2438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anoramic Picture with Caption">
    <p:spTree>
      <p:nvGrpSpPr>
        <p:cNvPr id="1" name=""/>
        <p:cNvGrpSpPr/>
        <p:nvPr/>
      </p:nvGrpSpPr>
      <p:grpSpPr>
        <a:xfrm>
          <a:off x="0" y="0"/>
          <a:ext cx="0" cy="0"/>
          <a:chOff x="0" y="0"/>
          <a:chExt cx="0" cy="0"/>
        </a:xfrm>
      </p:grpSpPr>
      <p:pic>
        <p:nvPicPr>
          <p:cNvPr id="101"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102" name="Title Text"/>
          <p:cNvSpPr txBox="1"/>
          <p:nvPr>
            <p:ph type="title"/>
          </p:nvPr>
        </p:nvSpPr>
        <p:spPr>
          <a:xfrm>
            <a:off x="594355" y="4697360"/>
            <a:ext cx="7956482" cy="819356"/>
          </a:xfrm>
          <a:prstGeom prst="rect">
            <a:avLst/>
          </a:prstGeom>
        </p:spPr>
        <p:txBody>
          <a:bodyPr anchor="b"/>
          <a:lstStyle>
            <a:lvl1pPr algn="l">
              <a:defRPr sz="3200"/>
            </a:lvl1pPr>
          </a:lstStyle>
          <a:p>
            <a:pPr/>
            <a:r>
              <a:t>Title Text</a:t>
            </a:r>
          </a:p>
        </p:txBody>
      </p:sp>
      <p:sp>
        <p:nvSpPr>
          <p:cNvPr id="103" name="Picture Placeholder 2"/>
          <p:cNvSpPr/>
          <p:nvPr>
            <p:ph type="pic" idx="13"/>
          </p:nvPr>
        </p:nvSpPr>
        <p:spPr>
          <a:xfrm>
            <a:off x="594355" y="977035"/>
            <a:ext cx="7950260" cy="3406972"/>
          </a:xfrm>
          <a:prstGeom prst="rect">
            <a:avLst/>
          </a:prstGeom>
        </p:spPr>
        <p:txBody>
          <a:bodyPr lIns="91439" rIns="91439">
            <a:noAutofit/>
          </a:bodyPr>
          <a:lstStyle/>
          <a:p>
            <a:pPr/>
          </a:p>
        </p:txBody>
      </p:sp>
      <p:sp>
        <p:nvSpPr>
          <p:cNvPr id="104" name="Body Level One…"/>
          <p:cNvSpPr txBox="1"/>
          <p:nvPr>
            <p:ph type="body" sz="quarter" idx="1"/>
          </p:nvPr>
        </p:nvSpPr>
        <p:spPr>
          <a:xfrm>
            <a:off x="594359" y="5516715"/>
            <a:ext cx="7955282" cy="746925"/>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0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Caption">
    <p:spTree>
      <p:nvGrpSpPr>
        <p:cNvPr id="1" name=""/>
        <p:cNvGrpSpPr/>
        <p:nvPr/>
      </p:nvGrpSpPr>
      <p:grpSpPr>
        <a:xfrm>
          <a:off x="0" y="0"/>
          <a:ext cx="0" cy="0"/>
          <a:chOff x="0" y="0"/>
          <a:chExt cx="0" cy="0"/>
        </a:xfrm>
      </p:grpSpPr>
      <p:pic>
        <p:nvPicPr>
          <p:cNvPr id="112" name="Picture 8" descr="Picture 8"/>
          <p:cNvPicPr>
            <a:picLocks noChangeAspect="1"/>
          </p:cNvPicPr>
          <p:nvPr/>
        </p:nvPicPr>
        <p:blipFill>
          <a:blip r:embed="rId2">
            <a:extLst/>
          </a:blip>
          <a:stretch>
            <a:fillRect/>
          </a:stretch>
        </p:blipFill>
        <p:spPr>
          <a:xfrm>
            <a:off x="0" y="4995862"/>
            <a:ext cx="9144000" cy="1862139"/>
          </a:xfrm>
          <a:prstGeom prst="rect">
            <a:avLst/>
          </a:prstGeom>
          <a:ln w="12700">
            <a:miter lim="400000"/>
          </a:ln>
        </p:spPr>
      </p:pic>
      <p:sp>
        <p:nvSpPr>
          <p:cNvPr id="113" name="Title Text"/>
          <p:cNvSpPr txBox="1"/>
          <p:nvPr>
            <p:ph type="title"/>
          </p:nvPr>
        </p:nvSpPr>
        <p:spPr>
          <a:xfrm>
            <a:off x="594359" y="753532"/>
            <a:ext cx="7955282" cy="2802468"/>
          </a:xfrm>
          <a:prstGeom prst="rect">
            <a:avLst/>
          </a:prstGeom>
        </p:spPr>
        <p:txBody>
          <a:bodyPr/>
          <a:lstStyle>
            <a:lvl1pPr algn="l">
              <a:defRPr sz="3200"/>
            </a:lvl1pPr>
          </a:lstStyle>
          <a:p>
            <a:pPr/>
            <a:r>
              <a:t>Title Text</a:t>
            </a:r>
          </a:p>
        </p:txBody>
      </p:sp>
      <p:sp>
        <p:nvSpPr>
          <p:cNvPr id="114" name="Body Level One…"/>
          <p:cNvSpPr txBox="1"/>
          <p:nvPr>
            <p:ph type="body" sz="quarter" idx="1"/>
          </p:nvPr>
        </p:nvSpPr>
        <p:spPr>
          <a:xfrm>
            <a:off x="685800" y="3649133"/>
            <a:ext cx="7772400" cy="1330853"/>
          </a:xfrm>
          <a:prstGeom prst="rect">
            <a:avLst/>
          </a:prstGeom>
        </p:spPr>
        <p:txBody>
          <a:bodyPr anchor="ct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1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ote with Caption">
    <p:spTree>
      <p:nvGrpSpPr>
        <p:cNvPr id="1" name=""/>
        <p:cNvGrpSpPr/>
        <p:nvPr/>
      </p:nvGrpSpPr>
      <p:grpSpPr>
        <a:xfrm>
          <a:off x="0" y="0"/>
          <a:ext cx="0" cy="0"/>
          <a:chOff x="0" y="0"/>
          <a:chExt cx="0" cy="0"/>
        </a:xfrm>
      </p:grpSpPr>
      <p:pic>
        <p:nvPicPr>
          <p:cNvPr id="122" name="Picture 10" descr="Picture 10"/>
          <p:cNvPicPr>
            <a:picLocks noChangeAspect="1"/>
          </p:cNvPicPr>
          <p:nvPr/>
        </p:nvPicPr>
        <p:blipFill>
          <a:blip r:embed="rId2">
            <a:extLst/>
          </a:blip>
          <a:stretch>
            <a:fillRect/>
          </a:stretch>
        </p:blipFill>
        <p:spPr>
          <a:xfrm>
            <a:off x="0" y="4995862"/>
            <a:ext cx="9144000" cy="1862139"/>
          </a:xfrm>
          <a:prstGeom prst="rect">
            <a:avLst/>
          </a:prstGeom>
          <a:ln w="12700">
            <a:miter lim="400000"/>
          </a:ln>
        </p:spPr>
      </p:pic>
      <p:sp>
        <p:nvSpPr>
          <p:cNvPr id="123" name="Title Text"/>
          <p:cNvSpPr txBox="1"/>
          <p:nvPr>
            <p:ph type="title"/>
          </p:nvPr>
        </p:nvSpPr>
        <p:spPr>
          <a:xfrm>
            <a:off x="768351" y="753533"/>
            <a:ext cx="7613651" cy="2756236"/>
          </a:xfrm>
          <a:prstGeom prst="rect">
            <a:avLst/>
          </a:prstGeom>
        </p:spPr>
        <p:txBody>
          <a:bodyPr/>
          <a:lstStyle>
            <a:lvl1pPr algn="l">
              <a:defRPr sz="3200"/>
            </a:lvl1pPr>
          </a:lstStyle>
          <a:p>
            <a:pPr/>
            <a:r>
              <a:t>Title Text</a:t>
            </a:r>
          </a:p>
        </p:txBody>
      </p:sp>
      <p:sp>
        <p:nvSpPr>
          <p:cNvPr id="124" name="Body Level One…"/>
          <p:cNvSpPr txBox="1"/>
          <p:nvPr>
            <p:ph type="body" sz="quarter" idx="1"/>
          </p:nvPr>
        </p:nvSpPr>
        <p:spPr>
          <a:xfrm>
            <a:off x="977899" y="3509767"/>
            <a:ext cx="7194553" cy="444444"/>
          </a:xfrm>
          <a:prstGeom prst="rect">
            <a:avLst/>
          </a:prstGeom>
        </p:spPr>
        <p:txBody>
          <a:bodyPr/>
          <a:lstStyle>
            <a:lvl1pPr marL="0" indent="0">
              <a:buSzTx/>
              <a:buFontTx/>
              <a:buNone/>
              <a:defRPr sz="1400"/>
            </a:lvl1pPr>
            <a:lvl2pPr marL="0" indent="457200">
              <a:buSzTx/>
              <a:buFontTx/>
              <a:buNone/>
              <a:defRPr sz="1400"/>
            </a:lvl2pPr>
            <a:lvl3pPr marL="0" indent="914400">
              <a:buSzTx/>
              <a:buFontTx/>
              <a:buNone/>
              <a:defRPr sz="1400"/>
            </a:lvl3pPr>
            <a:lvl4pPr marL="0" indent="1371600">
              <a:buSzTx/>
              <a:buFontTx/>
              <a:buNone/>
              <a:defRPr sz="1400"/>
            </a:lvl4pPr>
            <a:lvl5pPr marL="0" indent="1828800">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125" name="Text Placeholder 3"/>
          <p:cNvSpPr/>
          <p:nvPr>
            <p:ph type="body" sz="quarter" idx="13"/>
          </p:nvPr>
        </p:nvSpPr>
        <p:spPr>
          <a:xfrm>
            <a:off x="685799" y="4174597"/>
            <a:ext cx="7778754" cy="821266"/>
          </a:xfrm>
          <a:prstGeom prst="rect">
            <a:avLst/>
          </a:prstGeom>
        </p:spPr>
        <p:txBody>
          <a:bodyPr anchor="ctr"/>
          <a:lstStyle/>
          <a:p>
            <a:pPr marL="0" indent="0">
              <a:buSzTx/>
              <a:buFontTx/>
              <a:buNone/>
              <a:defRPr sz="1600"/>
            </a:pPr>
          </a:p>
        </p:txBody>
      </p:sp>
      <p:sp>
        <p:nvSpPr>
          <p:cNvPr id="126" name="TextBox 12"/>
          <p:cNvSpPr txBox="1"/>
          <p:nvPr/>
        </p:nvSpPr>
        <p:spPr>
          <a:xfrm>
            <a:off x="277177" y="432087"/>
            <a:ext cx="365761" cy="13360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cap="all" sz="8000">
                <a:solidFill>
                  <a:srgbClr val="FFFFFF"/>
                </a:solidFill>
              </a:defRPr>
            </a:lvl1pPr>
          </a:lstStyle>
          <a:p>
            <a:pPr/>
            <a:r>
              <a:t>“</a:t>
            </a:r>
          </a:p>
        </p:txBody>
      </p:sp>
      <p:sp>
        <p:nvSpPr>
          <p:cNvPr id="127" name="TextBox 13"/>
          <p:cNvSpPr txBox="1"/>
          <p:nvPr/>
        </p:nvSpPr>
        <p:spPr>
          <a:xfrm>
            <a:off x="8192452" y="2645697"/>
            <a:ext cx="365761" cy="13360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cap="all" sz="8000">
                <a:solidFill>
                  <a:srgbClr val="FFFFFF"/>
                </a:solidFill>
              </a:defRPr>
            </a:lvl1pPr>
          </a:lstStyle>
          <a:p>
            <a:pPr/>
            <a:r>
              <a:t>”</a:t>
            </a:r>
          </a:p>
        </p:txBody>
      </p:sp>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Name Card">
    <p:spTree>
      <p:nvGrpSpPr>
        <p:cNvPr id="1" name=""/>
        <p:cNvGrpSpPr/>
        <p:nvPr/>
      </p:nvGrpSpPr>
      <p:grpSpPr>
        <a:xfrm>
          <a:off x="0" y="0"/>
          <a:ext cx="0" cy="0"/>
          <a:chOff x="0" y="0"/>
          <a:chExt cx="0" cy="0"/>
        </a:xfrm>
      </p:grpSpPr>
      <p:pic>
        <p:nvPicPr>
          <p:cNvPr id="135" name="Picture 7" descr="Picture 7"/>
          <p:cNvPicPr>
            <a:picLocks noChangeAspect="1"/>
          </p:cNvPicPr>
          <p:nvPr/>
        </p:nvPicPr>
        <p:blipFill>
          <a:blip r:embed="rId2">
            <a:extLst/>
          </a:blip>
          <a:stretch>
            <a:fillRect/>
          </a:stretch>
        </p:blipFill>
        <p:spPr>
          <a:xfrm>
            <a:off x="0" y="4995862"/>
            <a:ext cx="9144000" cy="1862139"/>
          </a:xfrm>
          <a:prstGeom prst="rect">
            <a:avLst/>
          </a:prstGeom>
          <a:ln w="12700">
            <a:miter lim="400000"/>
          </a:ln>
        </p:spPr>
      </p:pic>
      <p:sp>
        <p:nvSpPr>
          <p:cNvPr id="136" name="Title Text"/>
          <p:cNvSpPr txBox="1"/>
          <p:nvPr>
            <p:ph type="title"/>
          </p:nvPr>
        </p:nvSpPr>
        <p:spPr>
          <a:xfrm>
            <a:off x="685800" y="1124701"/>
            <a:ext cx="7774783" cy="2511837"/>
          </a:xfrm>
          <a:prstGeom prst="rect">
            <a:avLst/>
          </a:prstGeom>
        </p:spPr>
        <p:txBody>
          <a:bodyPr anchor="b"/>
          <a:lstStyle>
            <a:lvl1pPr algn="l">
              <a:defRPr sz="3200"/>
            </a:lvl1pPr>
          </a:lstStyle>
          <a:p>
            <a:pPr/>
            <a:r>
              <a:t>Title Text</a:t>
            </a:r>
          </a:p>
        </p:txBody>
      </p:sp>
      <p:sp>
        <p:nvSpPr>
          <p:cNvPr id="137" name="Body Level One…"/>
          <p:cNvSpPr txBox="1"/>
          <p:nvPr>
            <p:ph type="body" sz="quarter" idx="1"/>
          </p:nvPr>
        </p:nvSpPr>
        <p:spPr>
          <a:xfrm>
            <a:off x="685792" y="3648316"/>
            <a:ext cx="7773608" cy="999886"/>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3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 Column">
    <p:spTree>
      <p:nvGrpSpPr>
        <p:cNvPr id="1" name=""/>
        <p:cNvGrpSpPr/>
        <p:nvPr/>
      </p:nvGrpSpPr>
      <p:grpSpPr>
        <a:xfrm>
          <a:off x="0" y="0"/>
          <a:ext cx="0" cy="0"/>
          <a:chOff x="0" y="0"/>
          <a:chExt cx="0" cy="0"/>
        </a:xfrm>
      </p:grpSpPr>
      <p:pic>
        <p:nvPicPr>
          <p:cNvPr id="145"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146" name="Title Text"/>
          <p:cNvSpPr txBox="1"/>
          <p:nvPr>
            <p:ph type="title"/>
          </p:nvPr>
        </p:nvSpPr>
        <p:spPr>
          <a:xfrm>
            <a:off x="2171700" y="762000"/>
            <a:ext cx="6377940" cy="1303868"/>
          </a:xfrm>
          <a:prstGeom prst="rect">
            <a:avLst/>
          </a:prstGeom>
        </p:spPr>
        <p:txBody>
          <a:bodyPr/>
          <a:lstStyle/>
          <a:p>
            <a:pPr/>
            <a:r>
              <a:t>Title Text</a:t>
            </a:r>
          </a:p>
        </p:txBody>
      </p:sp>
      <p:sp>
        <p:nvSpPr>
          <p:cNvPr id="147" name="Body Level One…"/>
          <p:cNvSpPr txBox="1"/>
          <p:nvPr>
            <p:ph type="body" sz="quarter" idx="1"/>
          </p:nvPr>
        </p:nvSpPr>
        <p:spPr>
          <a:xfrm>
            <a:off x="594361" y="2202079"/>
            <a:ext cx="2560321" cy="617321"/>
          </a:xfrm>
          <a:prstGeom prst="rect">
            <a:avLst/>
          </a:prstGeom>
        </p:spPr>
        <p:txBody>
          <a:bodyPr anchor="b"/>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48" name="Text Placeholder 3"/>
          <p:cNvSpPr/>
          <p:nvPr>
            <p:ph type="body" sz="quarter" idx="13"/>
          </p:nvPr>
        </p:nvSpPr>
        <p:spPr>
          <a:xfrm>
            <a:off x="594359" y="2904563"/>
            <a:ext cx="2560322" cy="3359081"/>
          </a:xfrm>
          <a:prstGeom prst="rect">
            <a:avLst/>
          </a:prstGeom>
        </p:spPr>
        <p:txBody>
          <a:bodyPr/>
          <a:lstStyle/>
          <a:p>
            <a:pPr marL="0" indent="0">
              <a:buSzTx/>
              <a:buFontTx/>
              <a:buNone/>
              <a:defRPr sz="1400"/>
            </a:pPr>
          </a:p>
        </p:txBody>
      </p:sp>
      <p:sp>
        <p:nvSpPr>
          <p:cNvPr id="149" name="Text Placeholder 4"/>
          <p:cNvSpPr/>
          <p:nvPr>
            <p:ph type="body" sz="quarter" idx="14"/>
          </p:nvPr>
        </p:nvSpPr>
        <p:spPr>
          <a:xfrm>
            <a:off x="3302236" y="2201333"/>
            <a:ext cx="2560321" cy="626535"/>
          </a:xfrm>
          <a:prstGeom prst="rect">
            <a:avLst/>
          </a:prstGeom>
        </p:spPr>
        <p:txBody>
          <a:bodyPr anchor="b"/>
          <a:lstStyle/>
          <a:p>
            <a:pPr marL="0" indent="0">
              <a:buSzTx/>
              <a:buFontTx/>
              <a:buNone/>
              <a:defRPr sz="2400"/>
            </a:pPr>
          </a:p>
        </p:txBody>
      </p:sp>
      <p:sp>
        <p:nvSpPr>
          <p:cNvPr id="150" name="Text Placeholder 3"/>
          <p:cNvSpPr/>
          <p:nvPr>
            <p:ph type="body" sz="quarter" idx="15"/>
          </p:nvPr>
        </p:nvSpPr>
        <p:spPr>
          <a:xfrm>
            <a:off x="3300781" y="2904068"/>
            <a:ext cx="2560321" cy="3359573"/>
          </a:xfrm>
          <a:prstGeom prst="rect">
            <a:avLst/>
          </a:prstGeom>
        </p:spPr>
        <p:txBody>
          <a:bodyPr/>
          <a:lstStyle/>
          <a:p>
            <a:pPr marL="0" indent="0">
              <a:buSzTx/>
              <a:buFontTx/>
              <a:buNone/>
              <a:defRPr sz="1400"/>
            </a:pPr>
          </a:p>
        </p:txBody>
      </p:sp>
      <p:sp>
        <p:nvSpPr>
          <p:cNvPr id="151" name="Text Placeholder 4"/>
          <p:cNvSpPr/>
          <p:nvPr>
            <p:ph type="body" sz="quarter" idx="16"/>
          </p:nvPr>
        </p:nvSpPr>
        <p:spPr>
          <a:xfrm>
            <a:off x="5989318" y="2192865"/>
            <a:ext cx="2560321" cy="626535"/>
          </a:xfrm>
          <a:prstGeom prst="rect">
            <a:avLst/>
          </a:prstGeom>
        </p:spPr>
        <p:txBody>
          <a:bodyPr anchor="b"/>
          <a:lstStyle/>
          <a:p>
            <a:pPr marL="0" indent="0">
              <a:buSzTx/>
              <a:buFontTx/>
              <a:buNone/>
              <a:defRPr sz="2400"/>
            </a:pPr>
          </a:p>
        </p:txBody>
      </p:sp>
      <p:sp>
        <p:nvSpPr>
          <p:cNvPr id="152" name="Text Placeholder 3"/>
          <p:cNvSpPr/>
          <p:nvPr>
            <p:ph type="body" sz="quarter" idx="17"/>
          </p:nvPr>
        </p:nvSpPr>
        <p:spPr>
          <a:xfrm>
            <a:off x="5989320" y="2904563"/>
            <a:ext cx="2560321" cy="3359081"/>
          </a:xfrm>
          <a:prstGeom prst="rect">
            <a:avLst/>
          </a:prstGeom>
        </p:spPr>
        <p:txBody>
          <a:bodyPr/>
          <a:lstStyle/>
          <a:p>
            <a:pPr marL="0" indent="0">
              <a:buSzTx/>
              <a:buFontTx/>
              <a:buNone/>
              <a:defRPr sz="1400"/>
            </a:pPr>
          </a:p>
        </p:txBody>
      </p:sp>
      <p:sp>
        <p:nvSpPr>
          <p:cNvPr id="1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 Picture Column">
    <p:spTree>
      <p:nvGrpSpPr>
        <p:cNvPr id="1" name=""/>
        <p:cNvGrpSpPr/>
        <p:nvPr/>
      </p:nvGrpSpPr>
      <p:grpSpPr>
        <a:xfrm>
          <a:off x="0" y="0"/>
          <a:ext cx="0" cy="0"/>
          <a:chOff x="0" y="0"/>
          <a:chExt cx="0" cy="0"/>
        </a:xfrm>
      </p:grpSpPr>
      <p:pic>
        <p:nvPicPr>
          <p:cNvPr id="160"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161" name="Title Text"/>
          <p:cNvSpPr txBox="1"/>
          <p:nvPr>
            <p:ph type="title"/>
          </p:nvPr>
        </p:nvSpPr>
        <p:spPr>
          <a:xfrm>
            <a:off x="2171701" y="762000"/>
            <a:ext cx="6381986" cy="1295400"/>
          </a:xfrm>
          <a:prstGeom prst="rect">
            <a:avLst/>
          </a:prstGeom>
        </p:spPr>
        <p:txBody>
          <a:bodyPr/>
          <a:lstStyle/>
          <a:p>
            <a:pPr/>
            <a:r>
              <a:t>Title Text</a:t>
            </a:r>
          </a:p>
        </p:txBody>
      </p:sp>
      <p:sp>
        <p:nvSpPr>
          <p:cNvPr id="162" name="Body Level One…"/>
          <p:cNvSpPr txBox="1"/>
          <p:nvPr>
            <p:ph type="body" sz="quarter" idx="1"/>
          </p:nvPr>
        </p:nvSpPr>
        <p:spPr>
          <a:xfrm>
            <a:off x="594359" y="4113340"/>
            <a:ext cx="2560322" cy="682766"/>
          </a:xfrm>
          <a:prstGeom prst="rect">
            <a:avLst/>
          </a:prstGeom>
        </p:spPr>
        <p:txBody>
          <a:bodyPr anchor="b"/>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63" name="Picture Placeholder 2"/>
          <p:cNvSpPr/>
          <p:nvPr>
            <p:ph type="pic" sz="quarter" idx="13"/>
          </p:nvPr>
        </p:nvSpPr>
        <p:spPr>
          <a:xfrm>
            <a:off x="594359" y="2331720"/>
            <a:ext cx="2560322" cy="1507301"/>
          </a:xfrm>
          <a:prstGeom prst="rect">
            <a:avLst/>
          </a:prstGeom>
          <a:effectLst>
            <a:outerShdw sx="100000" sy="100000" kx="0" ky="0" algn="b" rotWithShape="0" blurRad="50800" dist="50800" dir="5400000">
              <a:srgbClr val="000000">
                <a:alpha val="43000"/>
              </a:srgbClr>
            </a:outerShdw>
          </a:effectLst>
        </p:spPr>
        <p:txBody>
          <a:bodyPr lIns="91439" rIns="91439">
            <a:noAutofit/>
          </a:bodyPr>
          <a:lstStyle/>
          <a:p>
            <a:pPr/>
          </a:p>
        </p:txBody>
      </p:sp>
      <p:sp>
        <p:nvSpPr>
          <p:cNvPr id="164" name="Text Placeholder 3"/>
          <p:cNvSpPr/>
          <p:nvPr>
            <p:ph type="body" sz="quarter" idx="14"/>
          </p:nvPr>
        </p:nvSpPr>
        <p:spPr>
          <a:xfrm>
            <a:off x="594359" y="4796102"/>
            <a:ext cx="2560322" cy="1467538"/>
          </a:xfrm>
          <a:prstGeom prst="rect">
            <a:avLst/>
          </a:prstGeom>
        </p:spPr>
        <p:txBody>
          <a:bodyPr/>
          <a:lstStyle/>
          <a:p>
            <a:pPr marL="0" indent="0">
              <a:buSzTx/>
              <a:buFontTx/>
              <a:buNone/>
              <a:defRPr sz="1400"/>
            </a:pPr>
          </a:p>
        </p:txBody>
      </p:sp>
      <p:sp>
        <p:nvSpPr>
          <p:cNvPr id="165" name="Text Placeholder 4"/>
          <p:cNvSpPr/>
          <p:nvPr>
            <p:ph type="body" sz="quarter" idx="15"/>
          </p:nvPr>
        </p:nvSpPr>
        <p:spPr>
          <a:xfrm>
            <a:off x="3291873" y="4113340"/>
            <a:ext cx="2560321" cy="682766"/>
          </a:xfrm>
          <a:prstGeom prst="rect">
            <a:avLst/>
          </a:prstGeom>
        </p:spPr>
        <p:txBody>
          <a:bodyPr anchor="b"/>
          <a:lstStyle/>
          <a:p>
            <a:pPr marL="0" indent="0">
              <a:buSzTx/>
              <a:buFontTx/>
              <a:buNone/>
              <a:defRPr sz="2400"/>
            </a:pPr>
          </a:p>
        </p:txBody>
      </p:sp>
      <p:sp>
        <p:nvSpPr>
          <p:cNvPr id="166" name="Picture Placeholder 2"/>
          <p:cNvSpPr/>
          <p:nvPr>
            <p:ph type="pic" sz="quarter" idx="16"/>
          </p:nvPr>
        </p:nvSpPr>
        <p:spPr>
          <a:xfrm>
            <a:off x="3291871" y="2331720"/>
            <a:ext cx="2560322" cy="1509863"/>
          </a:xfrm>
          <a:prstGeom prst="rect">
            <a:avLst/>
          </a:prstGeom>
          <a:effectLst>
            <a:outerShdw sx="100000" sy="100000" kx="0" ky="0" algn="b" rotWithShape="0" blurRad="50800" dist="50800" dir="5400000">
              <a:srgbClr val="000000">
                <a:alpha val="43000"/>
              </a:srgbClr>
            </a:outerShdw>
          </a:effectLst>
        </p:spPr>
        <p:txBody>
          <a:bodyPr lIns="91439" rIns="91439">
            <a:noAutofit/>
          </a:bodyPr>
          <a:lstStyle/>
          <a:p>
            <a:pPr/>
          </a:p>
        </p:txBody>
      </p:sp>
      <p:sp>
        <p:nvSpPr>
          <p:cNvPr id="167" name="Text Placeholder 3"/>
          <p:cNvSpPr/>
          <p:nvPr>
            <p:ph type="body" sz="quarter" idx="17"/>
          </p:nvPr>
        </p:nvSpPr>
        <p:spPr>
          <a:xfrm>
            <a:off x="3290858" y="4796101"/>
            <a:ext cx="2560321" cy="1467538"/>
          </a:xfrm>
          <a:prstGeom prst="rect">
            <a:avLst/>
          </a:prstGeom>
        </p:spPr>
        <p:txBody>
          <a:bodyPr/>
          <a:lstStyle/>
          <a:p>
            <a:pPr marL="0" indent="0">
              <a:buSzTx/>
              <a:buFontTx/>
              <a:buNone/>
              <a:defRPr sz="1400"/>
            </a:pPr>
          </a:p>
        </p:txBody>
      </p:sp>
      <p:sp>
        <p:nvSpPr>
          <p:cNvPr id="168" name="Text Placeholder 4"/>
          <p:cNvSpPr/>
          <p:nvPr>
            <p:ph type="body" sz="quarter" idx="18"/>
          </p:nvPr>
        </p:nvSpPr>
        <p:spPr>
          <a:xfrm>
            <a:off x="5993365" y="4113340"/>
            <a:ext cx="2560321" cy="682766"/>
          </a:xfrm>
          <a:prstGeom prst="rect">
            <a:avLst/>
          </a:prstGeom>
        </p:spPr>
        <p:txBody>
          <a:bodyPr anchor="b"/>
          <a:lstStyle/>
          <a:p>
            <a:pPr marL="0" indent="0">
              <a:buSzTx/>
              <a:buFontTx/>
              <a:buNone/>
              <a:defRPr sz="2400"/>
            </a:pPr>
          </a:p>
        </p:txBody>
      </p:sp>
      <p:sp>
        <p:nvSpPr>
          <p:cNvPr id="169" name="Picture Placeholder 2"/>
          <p:cNvSpPr/>
          <p:nvPr>
            <p:ph type="pic" sz="quarter" idx="19"/>
          </p:nvPr>
        </p:nvSpPr>
        <p:spPr>
          <a:xfrm>
            <a:off x="5993364" y="2331721"/>
            <a:ext cx="2560321" cy="1508920"/>
          </a:xfrm>
          <a:prstGeom prst="rect">
            <a:avLst/>
          </a:prstGeom>
          <a:effectLst>
            <a:outerShdw sx="100000" sy="100000" kx="0" ky="0" algn="b" rotWithShape="0" blurRad="50800" dist="50800" dir="5400000">
              <a:srgbClr val="000000">
                <a:alpha val="43000"/>
              </a:srgbClr>
            </a:outerShdw>
          </a:effectLst>
        </p:spPr>
        <p:txBody>
          <a:bodyPr lIns="91439" rIns="91439">
            <a:noAutofit/>
          </a:bodyPr>
          <a:lstStyle/>
          <a:p>
            <a:pPr/>
          </a:p>
        </p:txBody>
      </p:sp>
      <p:sp>
        <p:nvSpPr>
          <p:cNvPr id="170" name="Text Placeholder 3"/>
          <p:cNvSpPr/>
          <p:nvPr>
            <p:ph type="body" sz="quarter" idx="20"/>
          </p:nvPr>
        </p:nvSpPr>
        <p:spPr>
          <a:xfrm>
            <a:off x="5993272" y="4796099"/>
            <a:ext cx="2560321" cy="1467538"/>
          </a:xfrm>
          <a:prstGeom prst="rect">
            <a:avLst/>
          </a:prstGeom>
        </p:spPr>
        <p:txBody>
          <a:bodyPr/>
          <a:lstStyle/>
          <a:p>
            <a:pPr marL="0" indent="0">
              <a:buSzTx/>
              <a:buFontTx/>
              <a:buNone/>
              <a:defRPr sz="1400"/>
            </a:pPr>
          </a:p>
        </p:txBody>
      </p:sp>
      <p:sp>
        <p:nvSpPr>
          <p:cNvPr id="1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Blank">
    <p:spTree>
      <p:nvGrpSpPr>
        <p:cNvPr id="1" name=""/>
        <p:cNvGrpSpPr/>
        <p:nvPr/>
      </p:nvGrpSpPr>
      <p:grpSpPr>
        <a:xfrm>
          <a:off x="0" y="0"/>
          <a:ext cx="0" cy="0"/>
          <a:chOff x="0" y="0"/>
          <a:chExt cx="0" cy="0"/>
        </a:xfrm>
      </p:grpSpPr>
      <p:pic>
        <p:nvPicPr>
          <p:cNvPr id="178"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179" name="Picture Placeholder 6"/>
          <p:cNvSpPr/>
          <p:nvPr>
            <p:ph type="pic" idx="13"/>
          </p:nvPr>
        </p:nvSpPr>
        <p:spPr>
          <a:xfrm>
            <a:off x="0" y="0"/>
            <a:ext cx="9144000" cy="6858000"/>
          </a:xfrm>
          <a:prstGeom prst="rect">
            <a:avLst/>
          </a:prstGeom>
        </p:spPr>
        <p:txBody>
          <a:bodyPr lIns="91439" rIns="91439">
            <a:noAutofit/>
          </a:bodyPr>
          <a:lstStyle/>
          <a:p>
            <a:pPr/>
          </a:p>
        </p:txBody>
      </p:sp>
      <p:sp>
        <p:nvSpPr>
          <p:cNvPr id="180" name="Slide Number"/>
          <p:cNvSpPr txBox="1"/>
          <p:nvPr>
            <p:ph type="sldNum" sz="quarter" idx="2"/>
          </p:nvPr>
        </p:nvSpPr>
        <p:spPr>
          <a:xfrm>
            <a:off x="4419600" y="6172200"/>
            <a:ext cx="2133600" cy="3683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3" name="Title Text"/>
          <p:cNvSpPr txBox="1"/>
          <p:nvPr>
            <p:ph type="title"/>
          </p:nvPr>
        </p:nvSpPr>
        <p:spPr>
          <a:xfrm>
            <a:off x="2171700" y="764373"/>
            <a:ext cx="6377941" cy="1293028"/>
          </a:xfrm>
          <a:prstGeom prst="rect">
            <a:avLst/>
          </a:prstGeom>
        </p:spPr>
        <p:txBody>
          <a:bodyPr/>
          <a:lstStyle/>
          <a:p>
            <a:pPr/>
            <a:r>
              <a:t>Title Text</a:t>
            </a:r>
          </a:p>
        </p:txBody>
      </p:sp>
      <p:sp>
        <p:nvSpPr>
          <p:cNvPr id="24" name="Body Level One…"/>
          <p:cNvSpPr txBox="1"/>
          <p:nvPr>
            <p:ph type="body" idx="1"/>
          </p:nvPr>
        </p:nvSpPr>
        <p:spPr>
          <a:xfrm>
            <a:off x="594359" y="2194560"/>
            <a:ext cx="7955282" cy="406908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Header">
    <p:spTree>
      <p:nvGrpSpPr>
        <p:cNvPr id="1" name=""/>
        <p:cNvGrpSpPr/>
        <p:nvPr/>
      </p:nvGrpSpPr>
      <p:grpSpPr>
        <a:xfrm>
          <a:off x="0" y="0"/>
          <a:ext cx="0" cy="0"/>
          <a:chOff x="0" y="0"/>
          <a:chExt cx="0" cy="0"/>
        </a:xfrm>
      </p:grpSpPr>
      <p:pic>
        <p:nvPicPr>
          <p:cNvPr id="32" name="Picture 7" descr="Picture 7"/>
          <p:cNvPicPr>
            <a:picLocks noChangeAspect="1"/>
          </p:cNvPicPr>
          <p:nvPr/>
        </p:nvPicPr>
        <p:blipFill>
          <a:blip r:embed="rId2">
            <a:extLst/>
          </a:blip>
          <a:stretch>
            <a:fillRect/>
          </a:stretch>
        </p:blipFill>
        <p:spPr>
          <a:xfrm>
            <a:off x="0" y="4995862"/>
            <a:ext cx="9144000" cy="1862139"/>
          </a:xfrm>
          <a:prstGeom prst="rect">
            <a:avLst/>
          </a:prstGeom>
          <a:ln w="12700">
            <a:miter lim="400000"/>
          </a:ln>
        </p:spPr>
      </p:pic>
      <p:sp>
        <p:nvSpPr>
          <p:cNvPr id="33" name="Title Text"/>
          <p:cNvSpPr txBox="1"/>
          <p:nvPr>
            <p:ph type="title"/>
          </p:nvPr>
        </p:nvSpPr>
        <p:spPr>
          <a:xfrm>
            <a:off x="594359" y="753533"/>
            <a:ext cx="7955282" cy="2801936"/>
          </a:xfrm>
          <a:prstGeom prst="rect">
            <a:avLst/>
          </a:prstGeom>
        </p:spPr>
        <p:txBody>
          <a:bodyPr anchor="b"/>
          <a:lstStyle/>
          <a:p>
            <a:pPr/>
            <a:r>
              <a:t>Title Text</a:t>
            </a:r>
          </a:p>
        </p:txBody>
      </p:sp>
      <p:sp>
        <p:nvSpPr>
          <p:cNvPr id="34" name="Body Level One…"/>
          <p:cNvSpPr txBox="1"/>
          <p:nvPr>
            <p:ph type="body" sz="quarter" idx="1"/>
          </p:nvPr>
        </p:nvSpPr>
        <p:spPr>
          <a:xfrm>
            <a:off x="594359" y="3641726"/>
            <a:ext cx="7955283" cy="1354135"/>
          </a:xfrm>
          <a:prstGeom prst="rect">
            <a:avLst/>
          </a:prstGeom>
        </p:spPr>
        <p:txBody>
          <a:bodyPr/>
          <a:lstStyle>
            <a:lvl1pPr marL="0" indent="0" algn="r">
              <a:buSzTx/>
              <a:buFontTx/>
              <a:buNone/>
            </a:lvl1pPr>
            <a:lvl2pPr marL="0" indent="457200" algn="r">
              <a:buSzTx/>
              <a:buFontTx/>
              <a:buNone/>
            </a:lvl2pPr>
            <a:lvl3pPr marL="0" indent="914400" algn="r">
              <a:buSzTx/>
              <a:buFontTx/>
              <a:buNone/>
            </a:lvl3pPr>
            <a:lvl4pPr marL="0" indent="1371600" algn="r">
              <a:buSzTx/>
              <a:buFontTx/>
              <a:buNone/>
            </a:lvl4pPr>
            <a:lvl5pPr marL="0" indent="1828800" algn="r">
              <a:buSzTx/>
              <a:buFontTx/>
              <a:buNone/>
            </a:lvl5pPr>
          </a:lstStyle>
          <a:p>
            <a:pPr/>
            <a:r>
              <a:t>Body Level One</a:t>
            </a:r>
          </a:p>
          <a:p>
            <a:pPr lvl="1"/>
            <a:r>
              <a:t>Body Level Two</a:t>
            </a:r>
          </a:p>
          <a:p>
            <a:pPr lvl="2"/>
            <a:r>
              <a:t>Body Level Three</a:t>
            </a:r>
          </a:p>
          <a:p>
            <a:pPr lvl="3"/>
            <a:r>
              <a:t>Body Level Four</a:t>
            </a:r>
          </a:p>
          <a:p>
            <a:pPr lvl="4"/>
            <a:r>
              <a:t>Body Level Five</a:t>
            </a:r>
          </a:p>
        </p:txBody>
      </p:sp>
      <p:sp>
        <p:nvSpPr>
          <p:cNvPr id="35" name="Slide Number"/>
          <p:cNvSpPr txBox="1"/>
          <p:nvPr>
            <p:ph type="sldNum" sz="quarter" idx="2"/>
          </p:nvPr>
        </p:nvSpPr>
        <p:spPr>
          <a:xfrm>
            <a:off x="8304732" y="441643"/>
            <a:ext cx="244908" cy="2438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wo Content">
    <p:spTree>
      <p:nvGrpSpPr>
        <p:cNvPr id="1" name=""/>
        <p:cNvGrpSpPr/>
        <p:nvPr/>
      </p:nvGrpSpPr>
      <p:grpSpPr>
        <a:xfrm>
          <a:off x="0" y="0"/>
          <a:ext cx="0" cy="0"/>
          <a:chOff x="0" y="0"/>
          <a:chExt cx="0" cy="0"/>
        </a:xfrm>
      </p:grpSpPr>
      <p:pic>
        <p:nvPicPr>
          <p:cNvPr id="42"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43" name="Title Text"/>
          <p:cNvSpPr txBox="1"/>
          <p:nvPr>
            <p:ph type="title"/>
          </p:nvPr>
        </p:nvSpPr>
        <p:spPr>
          <a:xfrm>
            <a:off x="2171700" y="764373"/>
            <a:ext cx="6377941" cy="1293028"/>
          </a:xfrm>
          <a:prstGeom prst="rect">
            <a:avLst/>
          </a:prstGeom>
        </p:spPr>
        <p:txBody>
          <a:bodyPr/>
          <a:lstStyle/>
          <a:p>
            <a:pPr/>
            <a:r>
              <a:t>Title Text</a:t>
            </a:r>
          </a:p>
        </p:txBody>
      </p:sp>
      <p:sp>
        <p:nvSpPr>
          <p:cNvPr id="44" name="Body Level One…"/>
          <p:cNvSpPr txBox="1"/>
          <p:nvPr>
            <p:ph type="body" sz="half" idx="1"/>
          </p:nvPr>
        </p:nvSpPr>
        <p:spPr>
          <a:xfrm>
            <a:off x="594359" y="2194560"/>
            <a:ext cx="3910581" cy="406908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mparison">
    <p:spTree>
      <p:nvGrpSpPr>
        <p:cNvPr id="1" name=""/>
        <p:cNvGrpSpPr/>
        <p:nvPr/>
      </p:nvGrpSpPr>
      <p:grpSpPr>
        <a:xfrm>
          <a:off x="0" y="0"/>
          <a:ext cx="0" cy="0"/>
          <a:chOff x="0" y="0"/>
          <a:chExt cx="0" cy="0"/>
        </a:xfrm>
      </p:grpSpPr>
      <p:pic>
        <p:nvPicPr>
          <p:cNvPr id="52"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53" name="Title Text"/>
          <p:cNvSpPr txBox="1"/>
          <p:nvPr>
            <p:ph type="title"/>
          </p:nvPr>
        </p:nvSpPr>
        <p:spPr>
          <a:xfrm>
            <a:off x="2171700" y="762000"/>
            <a:ext cx="6377941" cy="1295400"/>
          </a:xfrm>
          <a:prstGeom prst="rect">
            <a:avLst/>
          </a:prstGeom>
        </p:spPr>
        <p:txBody>
          <a:bodyPr/>
          <a:lstStyle/>
          <a:p>
            <a:pPr/>
            <a:r>
              <a:t>Title Text</a:t>
            </a:r>
          </a:p>
        </p:txBody>
      </p:sp>
      <p:sp>
        <p:nvSpPr>
          <p:cNvPr id="54" name="Body Level One…"/>
          <p:cNvSpPr txBox="1"/>
          <p:nvPr>
            <p:ph type="body" sz="quarter" idx="1"/>
          </p:nvPr>
        </p:nvSpPr>
        <p:spPr>
          <a:xfrm>
            <a:off x="821279" y="2183801"/>
            <a:ext cx="3683659" cy="823913"/>
          </a:xfrm>
          <a:prstGeom prst="rect">
            <a:avLst/>
          </a:prstGeom>
        </p:spPr>
        <p:txBody>
          <a:bodyPr anchor="b"/>
          <a:lstStyle>
            <a:lvl1pPr marL="0" indent="0">
              <a:buSzTx/>
              <a:buFontTx/>
              <a:buNone/>
              <a:defRPr sz="2800"/>
            </a:lvl1pPr>
            <a:lvl2pPr marL="0" indent="457200">
              <a:buSzTx/>
              <a:buFontTx/>
              <a:buNone/>
              <a:defRPr sz="2800"/>
            </a:lvl2pPr>
            <a:lvl3pPr marL="0" indent="914400">
              <a:buSzTx/>
              <a:buFontTx/>
              <a:buNone/>
              <a:defRPr sz="2800"/>
            </a:lvl3pPr>
            <a:lvl4pPr marL="0" indent="1371600">
              <a:buSzTx/>
              <a:buFontTx/>
              <a:buNone/>
              <a:defRPr sz="2800"/>
            </a:lvl4pPr>
            <a:lvl5pPr marL="0" indent="1828800">
              <a:buSzTx/>
              <a:buFont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55" name="Text Placeholder 4"/>
          <p:cNvSpPr/>
          <p:nvPr>
            <p:ph type="body" sz="quarter" idx="13"/>
          </p:nvPr>
        </p:nvSpPr>
        <p:spPr>
          <a:xfrm>
            <a:off x="4869017" y="2183801"/>
            <a:ext cx="3680622" cy="823913"/>
          </a:xfrm>
          <a:prstGeom prst="rect">
            <a:avLst/>
          </a:prstGeom>
        </p:spPr>
        <p:txBody>
          <a:bodyPr anchor="b"/>
          <a:lstStyle/>
          <a:p>
            <a:pPr marL="0" indent="0">
              <a:buSzTx/>
              <a:buFontTx/>
              <a:buNone/>
              <a:defRPr sz="2800"/>
            </a:pPr>
          </a:p>
        </p:txBody>
      </p:sp>
      <p:sp>
        <p:nvSpPr>
          <p:cNvPr id="5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Only">
    <p:spTree>
      <p:nvGrpSpPr>
        <p:cNvPr id="1" name=""/>
        <p:cNvGrpSpPr/>
        <p:nvPr/>
      </p:nvGrpSpPr>
      <p:grpSpPr>
        <a:xfrm>
          <a:off x="0" y="0"/>
          <a:ext cx="0" cy="0"/>
          <a:chOff x="0" y="0"/>
          <a:chExt cx="0" cy="0"/>
        </a:xfrm>
      </p:grpSpPr>
      <p:pic>
        <p:nvPicPr>
          <p:cNvPr id="63"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64" name="Title Text"/>
          <p:cNvSpPr txBox="1"/>
          <p:nvPr>
            <p:ph type="title"/>
          </p:nvPr>
        </p:nvSpPr>
        <p:spPr>
          <a:xfrm>
            <a:off x="2171700" y="764373"/>
            <a:ext cx="6377941" cy="1293028"/>
          </a:xfrm>
          <a:prstGeom prst="rect">
            <a:avLst/>
          </a:prstGeom>
        </p:spPr>
        <p:txBody>
          <a:bodyPr/>
          <a:lstStyle/>
          <a:p>
            <a:pPr/>
            <a:r>
              <a:t>Title Text</a:t>
            </a:r>
          </a:p>
        </p:txBody>
      </p:sp>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ntent with Caption">
    <p:spTree>
      <p:nvGrpSpPr>
        <p:cNvPr id="1" name=""/>
        <p:cNvGrpSpPr/>
        <p:nvPr/>
      </p:nvGrpSpPr>
      <p:grpSpPr>
        <a:xfrm>
          <a:off x="0" y="0"/>
          <a:ext cx="0" cy="0"/>
          <a:chOff x="0" y="0"/>
          <a:chExt cx="0" cy="0"/>
        </a:xfrm>
      </p:grpSpPr>
      <p:pic>
        <p:nvPicPr>
          <p:cNvPr id="79"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80" name="Title Text"/>
          <p:cNvSpPr txBox="1"/>
          <p:nvPr>
            <p:ph type="title"/>
          </p:nvPr>
        </p:nvSpPr>
        <p:spPr>
          <a:xfrm>
            <a:off x="594359" y="1524000"/>
            <a:ext cx="3086101" cy="1600200"/>
          </a:xfrm>
          <a:prstGeom prst="rect">
            <a:avLst/>
          </a:prstGeom>
        </p:spPr>
        <p:txBody>
          <a:bodyPr anchor="b"/>
          <a:lstStyle>
            <a:lvl1pPr algn="l">
              <a:defRPr sz="3200"/>
            </a:lvl1pPr>
          </a:lstStyle>
          <a:p>
            <a:pPr/>
            <a:r>
              <a:t>Title Text</a:t>
            </a:r>
          </a:p>
        </p:txBody>
      </p:sp>
      <p:sp>
        <p:nvSpPr>
          <p:cNvPr id="81" name="Body Level One…"/>
          <p:cNvSpPr txBox="1"/>
          <p:nvPr>
            <p:ph type="body" idx="1"/>
          </p:nvPr>
        </p:nvSpPr>
        <p:spPr>
          <a:xfrm>
            <a:off x="3886200" y="746759"/>
            <a:ext cx="4663441" cy="5516881"/>
          </a:xfrm>
          <a:prstGeom prst="rect">
            <a:avLst/>
          </a:prstGeom>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82" name="Text Placeholder 3"/>
          <p:cNvSpPr/>
          <p:nvPr>
            <p:ph type="body" sz="quarter" idx="13"/>
          </p:nvPr>
        </p:nvSpPr>
        <p:spPr>
          <a:xfrm>
            <a:off x="594359" y="3124200"/>
            <a:ext cx="3086101" cy="3139440"/>
          </a:xfrm>
          <a:prstGeom prst="rect">
            <a:avLst/>
          </a:prstGeom>
        </p:spPr>
        <p:txBody>
          <a:bodyPr/>
          <a:lstStyle/>
          <a:p>
            <a:pPr marL="0" indent="0">
              <a:buSzTx/>
              <a:buFontTx/>
              <a:buNone/>
              <a:defRPr sz="1600"/>
            </a:pPr>
          </a:p>
        </p:txBody>
      </p:sp>
      <p:sp>
        <p:nvSpPr>
          <p:cNvPr id="8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icture with Caption">
    <p:spTree>
      <p:nvGrpSpPr>
        <p:cNvPr id="1" name=""/>
        <p:cNvGrpSpPr/>
        <p:nvPr/>
      </p:nvGrpSpPr>
      <p:grpSpPr>
        <a:xfrm>
          <a:off x="0" y="0"/>
          <a:ext cx="0" cy="0"/>
          <a:chOff x="0" y="0"/>
          <a:chExt cx="0" cy="0"/>
        </a:xfrm>
      </p:grpSpPr>
      <p:pic>
        <p:nvPicPr>
          <p:cNvPr id="90"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91" name="Title Text"/>
          <p:cNvSpPr txBox="1"/>
          <p:nvPr>
            <p:ph type="title"/>
          </p:nvPr>
        </p:nvSpPr>
        <p:spPr>
          <a:xfrm>
            <a:off x="594359" y="1524000"/>
            <a:ext cx="4075731" cy="1600200"/>
          </a:xfrm>
          <a:prstGeom prst="rect">
            <a:avLst/>
          </a:prstGeom>
        </p:spPr>
        <p:txBody>
          <a:bodyPr anchor="b"/>
          <a:lstStyle>
            <a:lvl1pPr algn="l">
              <a:defRPr sz="3200"/>
            </a:lvl1pPr>
          </a:lstStyle>
          <a:p>
            <a:pPr/>
            <a:r>
              <a:t>Title Text</a:t>
            </a:r>
          </a:p>
        </p:txBody>
      </p:sp>
      <p:sp>
        <p:nvSpPr>
          <p:cNvPr id="92" name="Picture Placeholder 2"/>
          <p:cNvSpPr/>
          <p:nvPr>
            <p:ph type="pic" sz="half" idx="13"/>
          </p:nvPr>
        </p:nvSpPr>
        <p:spPr>
          <a:xfrm>
            <a:off x="4877523" y="751241"/>
            <a:ext cx="3674235" cy="5512400"/>
          </a:xfrm>
          <a:prstGeom prst="rect">
            <a:avLst/>
          </a:prstGeom>
        </p:spPr>
        <p:txBody>
          <a:bodyPr lIns="91439" rIns="91439">
            <a:noAutofit/>
          </a:bodyPr>
          <a:lstStyle/>
          <a:p>
            <a:pPr/>
          </a:p>
        </p:txBody>
      </p:sp>
      <p:sp>
        <p:nvSpPr>
          <p:cNvPr id="93" name="Body Level One…"/>
          <p:cNvSpPr txBox="1"/>
          <p:nvPr>
            <p:ph type="body" sz="half" idx="1"/>
          </p:nvPr>
        </p:nvSpPr>
        <p:spPr>
          <a:xfrm>
            <a:off x="594359" y="3124200"/>
            <a:ext cx="4075731" cy="3139440"/>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3" name="Title Text"/>
          <p:cNvSpPr txBox="1"/>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4"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8304733" y="441643"/>
            <a:ext cx="244908" cy="243841"/>
          </a:xfrm>
          <a:prstGeom prst="rect">
            <a:avLst/>
          </a:prstGeom>
          <a:ln w="12700">
            <a:miter lim="400000"/>
          </a:ln>
        </p:spPr>
        <p:txBody>
          <a:bodyPr wrap="none" lIns="45719" rIns="45719" anchor="ctr">
            <a:spAutoFit/>
          </a:bodyPr>
          <a:lstStyle>
            <a:lvl1pPr algn="r">
              <a:defRPr sz="10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Lst>
  <p:transition xmlns:p14="http://schemas.microsoft.com/office/powerpoint/2010/main" spd="med" advClick="1"/>
  <p:txStyles>
    <p:titleStyle>
      <a:lvl1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1pPr>
      <a:lvl2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2pPr>
      <a:lvl3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3pPr>
      <a:lvl4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4pPr>
      <a:lvl5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5pPr>
      <a:lvl6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6pPr>
      <a:lvl7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7pPr>
      <a:lvl8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8pPr>
      <a:lvl9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1pPr>
      <a:lvl2pPr marL="708659" marR="0" indent="-251459"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2pPr>
      <a:lvl3pPr marL="1193800" marR="0" indent="-279400"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3pPr>
      <a:lvl4pPr marL="16859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4pPr>
      <a:lvl5pPr marL="21431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5pPr>
      <a:lvl6pPr marL="26003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6pPr>
      <a:lvl7pPr marL="30575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7pPr>
      <a:lvl8pPr marL="35147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8pPr>
      <a:lvl9pPr marL="39719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1pPr>
      <a:lvl2pPr marL="0" marR="0" indent="4572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2pPr>
      <a:lvl3pPr marL="0" marR="0" indent="9144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3pPr>
      <a:lvl4pPr marL="0" marR="0" indent="13716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4pPr>
      <a:lvl5pPr marL="0" marR="0" indent="18288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5pPr>
      <a:lvl6pPr marL="0" marR="0" indent="22860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6pPr>
      <a:lvl7pPr marL="0" marR="0" indent="27432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7pPr>
      <a:lvl8pPr marL="0" marR="0" indent="32004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8pPr>
      <a:lvl9pPr marL="0" marR="0" indent="36576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4D4D4D"/>
            </a:gs>
            <a:gs pos="50000">
              <a:srgbClr val="2A2A2A"/>
            </a:gs>
            <a:gs pos="100000">
              <a:srgbClr val="000000"/>
            </a:gs>
          </a:gsLst>
          <a:lin ang="5400000" scaled="0"/>
        </a:gradFill>
      </p:bgPr>
    </p:bg>
    <p:spTree>
      <p:nvGrpSpPr>
        <p:cNvPr id="1" name=""/>
        <p:cNvGrpSpPr/>
        <p:nvPr/>
      </p:nvGrpSpPr>
      <p:grpSpPr>
        <a:xfrm>
          <a:off x="0" y="0"/>
          <a:ext cx="0" cy="0"/>
          <a:chOff x="0" y="0"/>
          <a:chExt cx="0" cy="0"/>
        </a:xfrm>
      </p:grpSpPr>
      <p:pic>
        <p:nvPicPr>
          <p:cNvPr id="189" name="Picture 9" descr="Picture 9"/>
          <p:cNvPicPr>
            <a:picLocks noChangeAspect="1"/>
          </p:cNvPicPr>
          <p:nvPr/>
        </p:nvPicPr>
        <p:blipFill>
          <a:blip r:embed="rId2">
            <a:extLst/>
          </a:blip>
          <a:stretch>
            <a:fillRect/>
          </a:stretch>
        </p:blipFill>
        <p:spPr>
          <a:xfrm>
            <a:off x="0" y="0"/>
            <a:ext cx="9144000" cy="1441450"/>
          </a:xfrm>
          <a:prstGeom prst="rect">
            <a:avLst/>
          </a:prstGeom>
          <a:ln w="12700">
            <a:miter lim="400000"/>
          </a:ln>
        </p:spPr>
      </p:pic>
      <p:pic>
        <p:nvPicPr>
          <p:cNvPr id="190" name="Picture 11" descr="Picture 11"/>
          <p:cNvPicPr>
            <a:picLocks noChangeAspect="1"/>
          </p:cNvPicPr>
          <p:nvPr/>
        </p:nvPicPr>
        <p:blipFill>
          <a:blip r:embed="rId3">
            <a:extLst/>
          </a:blip>
          <a:stretch>
            <a:fillRect/>
          </a:stretch>
        </p:blipFill>
        <p:spPr>
          <a:xfrm>
            <a:off x="0" y="4375150"/>
            <a:ext cx="9144000" cy="2482850"/>
          </a:xfrm>
          <a:prstGeom prst="rect">
            <a:avLst/>
          </a:prstGeom>
          <a:ln w="12700">
            <a:miter lim="400000"/>
          </a:ln>
        </p:spPr>
      </p:pic>
      <p:sp>
        <p:nvSpPr>
          <p:cNvPr id="191" name="Rectangle 13"/>
          <p:cNvSpPr/>
          <p:nvPr/>
        </p:nvSpPr>
        <p:spPr>
          <a:xfrm>
            <a:off x="0" y="4594981"/>
            <a:ext cx="9144000" cy="2263019"/>
          </a:xfrm>
          <a:prstGeom prst="rect">
            <a:avLst/>
          </a:prstGeom>
          <a:gradFill>
            <a:gsLst>
              <a:gs pos="0">
                <a:srgbClr val="CC241E"/>
              </a:gs>
              <a:gs pos="23000">
                <a:srgbClr val="CC241E"/>
              </a:gs>
              <a:gs pos="69000">
                <a:srgbClr val="AC1E1A"/>
              </a:gs>
              <a:gs pos="97000">
                <a:srgbClr val="A01C18"/>
              </a:gs>
            </a:gsLst>
            <a:path path="circle">
              <a:fillToRect l="37721" t="-19636" r="62278" b="119636"/>
            </a:path>
          </a:gradFill>
          <a:ln w="12700">
            <a:miter lim="400000"/>
          </a:ln>
          <a:effectLst>
            <a:outerShdw sx="100000" sy="100000" kx="0" ky="0" algn="b" rotWithShape="0" blurRad="50800" dist="38100" dir="5400000">
              <a:srgbClr val="000000">
                <a:alpha val="40000"/>
              </a:srgbClr>
            </a:outerShdw>
          </a:effectLst>
        </p:spPr>
        <p:txBody>
          <a:bodyPr lIns="45719" rIns="45719" anchor="ctr"/>
          <a:lstStyle/>
          <a:p>
            <a:pPr algn="ctr">
              <a:defRPr>
                <a:solidFill>
                  <a:srgbClr val="FFFFFF"/>
                </a:solidFill>
              </a:defRPr>
            </a:pPr>
          </a:p>
        </p:txBody>
      </p:sp>
      <p:sp>
        <p:nvSpPr>
          <p:cNvPr id="192" name="Text Placeholder 4"/>
          <p:cNvSpPr txBox="1"/>
          <p:nvPr>
            <p:ph type="body" sz="quarter" idx="1"/>
          </p:nvPr>
        </p:nvSpPr>
        <p:spPr>
          <a:xfrm>
            <a:off x="1028700" y="5396939"/>
            <a:ext cx="7086600" cy="685801"/>
          </a:xfrm>
          <a:prstGeom prst="rect">
            <a:avLst/>
          </a:prstGeom>
        </p:spPr>
        <p:txBody>
          <a:bodyPr/>
          <a:lstStyle>
            <a:lvl1pPr algn="ctr">
              <a:defRPr sz="2100"/>
            </a:lvl1pPr>
          </a:lstStyle>
          <a:p>
            <a:pPr/>
            <a:r>
              <a:t>GROW</a:t>
            </a:r>
          </a:p>
        </p:txBody>
      </p:sp>
      <p:sp>
        <p:nvSpPr>
          <p:cNvPr id="193" name="Rectangle 15"/>
          <p:cNvSpPr/>
          <p:nvPr/>
        </p:nvSpPr>
        <p:spPr>
          <a:xfrm>
            <a:off x="0" y="-1"/>
            <a:ext cx="9144000" cy="4940343"/>
          </a:xfrm>
          <a:prstGeom prst="rect">
            <a:avLst/>
          </a:prstGeom>
          <a:ln w="12700">
            <a:miter lim="400000"/>
          </a:ln>
          <a:effectLst>
            <a:outerShdw sx="100000" sy="100000" kx="0" ky="0" algn="b" rotWithShape="0" blurRad="50800" dist="38100" dir="5400000">
              <a:srgbClr val="000000">
                <a:alpha val="40000"/>
              </a:srgbClr>
            </a:outerShdw>
          </a:effectLst>
        </p:spPr>
        <p:txBody>
          <a:bodyPr lIns="45719" rIns="45719" anchor="ctr"/>
          <a:lstStyle/>
          <a:p>
            <a:pPr algn="ctr">
              <a:defRPr>
                <a:solidFill>
                  <a:srgbClr val="FFFFFF"/>
                </a:solidFill>
              </a:defRPr>
            </a:pPr>
          </a:p>
        </p:txBody>
      </p:sp>
      <p:sp>
        <p:nvSpPr>
          <p:cNvPr id="194" name="Title 3"/>
          <p:cNvSpPr txBox="1"/>
          <p:nvPr>
            <p:ph type="title"/>
          </p:nvPr>
        </p:nvSpPr>
        <p:spPr>
          <a:xfrm>
            <a:off x="482599" y="643467"/>
            <a:ext cx="8178801" cy="3618900"/>
          </a:xfrm>
          <a:prstGeom prst="rect">
            <a:avLst/>
          </a:prstGeom>
        </p:spPr>
        <p:txBody>
          <a:bodyPr/>
          <a:lstStyle/>
          <a:p>
            <a:pPr algn="ctr">
              <a:defRPr b="1" i="1" sz="3500"/>
            </a:pPr>
            <a:r>
              <a:t>“</a:t>
            </a:r>
            <a:r>
              <a:rPr b="0"/>
              <a:t>I dream of a church where evangelism is prioritized among all believers, flows naturally from established relationships and results in regular conversions of the lost </a:t>
            </a:r>
            <a:r>
              <a: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Title 1"/>
          <p:cNvSpPr txBox="1"/>
          <p:nvPr>
            <p:ph type="title"/>
          </p:nvPr>
        </p:nvSpPr>
        <p:spPr>
          <a:xfrm>
            <a:off x="2171700" y="228600"/>
            <a:ext cx="6377941" cy="838200"/>
          </a:xfrm>
          <a:prstGeom prst="rect">
            <a:avLst/>
          </a:prstGeom>
        </p:spPr>
        <p:txBody>
          <a:bodyPr/>
          <a:lstStyle/>
          <a:p>
            <a:pPr/>
            <a:r>
              <a:t>Matthew 28</a:t>
            </a:r>
          </a:p>
        </p:txBody>
      </p:sp>
      <p:sp>
        <p:nvSpPr>
          <p:cNvPr id="197" name="Content Placeholder 2"/>
          <p:cNvSpPr txBox="1"/>
          <p:nvPr>
            <p:ph type="body" idx="1"/>
          </p:nvPr>
        </p:nvSpPr>
        <p:spPr>
          <a:xfrm>
            <a:off x="594359" y="1140625"/>
            <a:ext cx="7955282" cy="5564976"/>
          </a:xfrm>
          <a:prstGeom prst="rect">
            <a:avLst/>
          </a:prstGeom>
        </p:spPr>
        <p:txBody>
          <a:bodyPr/>
          <a:lstStyle>
            <a:lvl1pPr marL="0" indent="398463">
              <a:lnSpc>
                <a:spcPct val="100000"/>
              </a:lnSpc>
              <a:spcBef>
                <a:spcPts val="0"/>
              </a:spcBef>
              <a:buSzTx/>
              <a:buNone/>
              <a:defRPr sz="3200"/>
            </a:lvl1pPr>
          </a:lstStyle>
          <a:p>
            <a:pPr/>
            <a:r>
              <a:t>16 Then the eleven disciples went to Galilee, to the mountain where Jesus had told them to go. 17 When they saw him, they worshiped him; but some doubted. 18 Then Jesus came to them and said, “All authority in heaven and on earth has been given to me. 19 Therefore go and make disciples of all nations, baptizing them in the name of the Father and of the Son and of the Holy Spirit,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Title 1"/>
          <p:cNvSpPr txBox="1"/>
          <p:nvPr>
            <p:ph type="title"/>
          </p:nvPr>
        </p:nvSpPr>
        <p:spPr>
          <a:xfrm>
            <a:off x="2171700" y="228600"/>
            <a:ext cx="6377941" cy="838200"/>
          </a:xfrm>
          <a:prstGeom prst="rect">
            <a:avLst/>
          </a:prstGeom>
        </p:spPr>
        <p:txBody>
          <a:bodyPr/>
          <a:lstStyle/>
          <a:p>
            <a:pPr/>
            <a:r>
              <a:t>Matthew 28</a:t>
            </a:r>
          </a:p>
        </p:txBody>
      </p:sp>
      <p:sp>
        <p:nvSpPr>
          <p:cNvPr id="200" name="Content Placeholder 2"/>
          <p:cNvSpPr txBox="1"/>
          <p:nvPr>
            <p:ph type="body" idx="1"/>
          </p:nvPr>
        </p:nvSpPr>
        <p:spPr>
          <a:xfrm>
            <a:off x="594359" y="1140625"/>
            <a:ext cx="7955282" cy="5564976"/>
          </a:xfrm>
          <a:prstGeom prst="rect">
            <a:avLst/>
          </a:prstGeom>
        </p:spPr>
        <p:txBody>
          <a:bodyPr/>
          <a:lstStyle>
            <a:lvl1pPr marL="0" indent="398463">
              <a:lnSpc>
                <a:spcPct val="100000"/>
              </a:lnSpc>
              <a:spcBef>
                <a:spcPts val="0"/>
              </a:spcBef>
              <a:buSzTx/>
              <a:buNone/>
              <a:defRPr sz="3200"/>
            </a:lvl1pPr>
          </a:lstStyle>
          <a:p>
            <a:pPr/>
            <a:r>
              <a:t>20 and teaching them to obey everything I have commanded you. And surely I am with you always, to the very end of the age.”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Rectangle 2"/>
          <p:cNvSpPr txBox="1"/>
          <p:nvPr>
            <p:ph type="ctrTitle"/>
          </p:nvPr>
        </p:nvSpPr>
        <p:spPr>
          <a:prstGeom prst="rect">
            <a:avLst/>
          </a:prstGeom>
        </p:spPr>
        <p:txBody>
          <a:bodyPr/>
          <a:lstStyle/>
          <a:p>
            <a:pPr defTabSz="758951">
              <a:defRPr sz="3984"/>
            </a:pPr>
            <a:r>
              <a:t>The crime,</a:t>
            </a:r>
            <a:br/>
            <a:r>
              <a:t>the comedy </a:t>
            </a:r>
            <a:br/>
            <a:r>
              <a:t>and the calling</a:t>
            </a:r>
          </a:p>
        </p:txBody>
      </p:sp>
      <p:sp>
        <p:nvSpPr>
          <p:cNvPr id="203" name="Rectangle 3"/>
          <p:cNvSpPr txBox="1"/>
          <p:nvPr>
            <p:ph type="subTitle" sz="quarter" idx="1"/>
          </p:nvPr>
        </p:nvSpPr>
        <p:spPr>
          <a:prstGeom prst="rect">
            <a:avLst/>
          </a:prstGeom>
        </p:spPr>
        <p:txBody>
          <a:bodyPr/>
          <a:lstStyle/>
          <a:p>
            <a:pPr/>
            <a:r>
              <a:t>October 13, 2019</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2"/>
          <p:cNvSpPr txBox="1"/>
          <p:nvPr>
            <p:ph type="title"/>
          </p:nvPr>
        </p:nvSpPr>
        <p:spPr>
          <a:xfrm>
            <a:off x="1676400" y="764373"/>
            <a:ext cx="6873241" cy="1293028"/>
          </a:xfrm>
          <a:prstGeom prst="rect">
            <a:avLst/>
          </a:prstGeom>
        </p:spPr>
        <p:txBody>
          <a:bodyPr/>
          <a:lstStyle/>
          <a:p>
            <a:pPr/>
            <a:r>
              <a:t>Crime, comedy, calling</a:t>
            </a:r>
          </a:p>
        </p:txBody>
      </p:sp>
      <p:sp>
        <p:nvSpPr>
          <p:cNvPr id="206" name="Rectangle 3"/>
          <p:cNvSpPr txBox="1"/>
          <p:nvPr>
            <p:ph type="body" idx="1"/>
          </p:nvPr>
        </p:nvSpPr>
        <p:spPr>
          <a:xfrm>
            <a:off x="594359" y="2194560"/>
            <a:ext cx="7955282" cy="4069080"/>
          </a:xfrm>
          <a:prstGeom prst="rect">
            <a:avLst/>
          </a:prstGeom>
        </p:spPr>
        <p:txBody>
          <a:bodyPr/>
          <a:lstStyle/>
          <a:p>
            <a:pPr marL="457200" indent="-457200">
              <a:lnSpc>
                <a:spcPct val="100000"/>
              </a:lnSpc>
              <a:buFontTx/>
              <a:buAutoNum type="arabicPeriod" startAt="1"/>
              <a:defRPr sz="3200"/>
            </a:pPr>
            <a:r>
              <a:t>Jesus requires commitment</a:t>
            </a:r>
          </a:p>
          <a:p>
            <a:pPr marL="457200" indent="-457200">
              <a:lnSpc>
                <a:spcPct val="100000"/>
              </a:lnSpc>
              <a:buFontTx/>
              <a:buAutoNum type="arabicPeriod" startAt="1"/>
              <a:defRPr sz="3200"/>
            </a:pPr>
            <a:r>
              <a:t>Be careful of what you commit to</a:t>
            </a:r>
          </a:p>
          <a:p>
            <a:pPr marL="457200" indent="-457200">
              <a:lnSpc>
                <a:spcPct val="100000"/>
              </a:lnSpc>
              <a:buFontTx/>
              <a:buAutoNum type="arabicPeriod" startAt="1"/>
              <a:defRPr sz="3200"/>
            </a:pPr>
            <a:r>
              <a:t>Commitment changes us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206">
                                            <p:bg/>
                                          </p:spTgt>
                                        </p:tgtEl>
                                        <p:attrNameLst>
                                          <p:attrName>style.visibility</p:attrName>
                                        </p:attrNameLst>
                                      </p:cBhvr>
                                      <p:to>
                                        <p:strVal val="visible"/>
                                      </p:to>
                                    </p:set>
                                    <p:animEffect filter="dissolve" transition="in">
                                      <p:cBhvr>
                                        <p:cTn id="7" dur="2000"/>
                                        <p:tgtEl>
                                          <p:spTgt spid="206">
                                            <p:bg/>
                                          </p:spTgt>
                                        </p:tgtEl>
                                      </p:cBhvr>
                                    </p:animEffect>
                                  </p:childTnLst>
                                </p:cTn>
                              </p:par>
                              <p:par>
                                <p:cTn id="8" presetClass="entr" nodeType="withEffect" presetSubtype="0" presetID="9" grpId="1" fill="hold">
                                  <p:stCondLst>
                                    <p:cond delay="0"/>
                                  </p:stCondLst>
                                  <p:iterate type="el" backwards="0">
                                    <p:tmAbs val="0"/>
                                  </p:iterate>
                                  <p:childTnLst>
                                    <p:set>
                                      <p:cBhvr>
                                        <p:cTn id="9" fill="hold"/>
                                        <p:tgtEl>
                                          <p:spTgt spid="206">
                                            <p:txEl>
                                              <p:pRg st="0" end="0"/>
                                            </p:txEl>
                                          </p:spTgt>
                                        </p:tgtEl>
                                        <p:attrNameLst>
                                          <p:attrName>style.visibility</p:attrName>
                                        </p:attrNameLst>
                                      </p:cBhvr>
                                      <p:to>
                                        <p:strVal val="visible"/>
                                      </p:to>
                                    </p:set>
                                    <p:animEffect filter="dissolve" transition="in">
                                      <p:cBhvr>
                                        <p:cTn id="10" dur="2000"/>
                                        <p:tgtEl>
                                          <p:spTgt spid="20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Class="entr" nodeType="clickEffect" presetID="9" grpId="1" fill="hold">
                                  <p:stCondLst>
                                    <p:cond delay="0"/>
                                  </p:stCondLst>
                                  <p:iterate type="el" backwards="0">
                                    <p:tmAbs val="0"/>
                                  </p:iterate>
                                  <p:childTnLst>
                                    <p:set>
                                      <p:cBhvr>
                                        <p:cTn id="14" fill="hold"/>
                                        <p:tgtEl>
                                          <p:spTgt spid="206">
                                            <p:txEl>
                                              <p:pRg st="1" end="1"/>
                                            </p:txEl>
                                          </p:spTgt>
                                        </p:tgtEl>
                                        <p:attrNameLst>
                                          <p:attrName>style.visibility</p:attrName>
                                        </p:attrNameLst>
                                      </p:cBhvr>
                                      <p:to>
                                        <p:strVal val="visible"/>
                                      </p:to>
                                    </p:set>
                                    <p:animEffect filter="dissolve" transition="in">
                                      <p:cBhvr>
                                        <p:cTn id="15" dur="2000"/>
                                        <p:tgtEl>
                                          <p:spTgt spid="20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Class="entr" nodeType="clickEffect" presetID="9" grpId="1" fill="hold">
                                  <p:stCondLst>
                                    <p:cond delay="0"/>
                                  </p:stCondLst>
                                  <p:iterate type="el" backwards="0">
                                    <p:tmAbs val="0"/>
                                  </p:iterate>
                                  <p:childTnLst>
                                    <p:set>
                                      <p:cBhvr>
                                        <p:cTn id="19" fill="hold"/>
                                        <p:tgtEl>
                                          <p:spTgt spid="206">
                                            <p:txEl>
                                              <p:pRg st="2" end="2"/>
                                            </p:txEl>
                                          </p:spTgt>
                                        </p:tgtEl>
                                        <p:attrNameLst>
                                          <p:attrName>style.visibility</p:attrName>
                                        </p:attrNameLst>
                                      </p:cBhvr>
                                      <p:to>
                                        <p:strVal val="visible"/>
                                      </p:to>
                                    </p:set>
                                    <p:animEffect filter="dissolve" transition="in">
                                      <p:cBhvr>
                                        <p:cTn id="20" dur="2000"/>
                                        <p:tgtEl>
                                          <p:spTgt spid="206">
                                            <p:txEl>
                                              <p:pRg st="2" end="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06" grpId="1"/>
    </p:bldLst>
  </p:timing>
</p:sld>
</file>

<file path=ppt/theme/theme1.xml><?xml version="1.0" encoding="utf-8"?>
<a:theme xmlns:a="http://schemas.openxmlformats.org/drawingml/2006/main" xmlns:r="http://schemas.openxmlformats.org/officeDocument/2006/relationships" name="Vapor Trail">
  <a:themeElements>
    <a:clrScheme name="Vapor Trail">
      <a:dk1>
        <a:srgbClr val="000000"/>
      </a:dk1>
      <a:lt1>
        <a:srgbClr val="000000"/>
      </a:lt1>
      <a:dk2>
        <a:srgbClr val="A7A7A7"/>
      </a:dk2>
      <a:lt2>
        <a:srgbClr val="535353"/>
      </a:lt2>
      <a:accent1>
        <a:srgbClr val="DF2E28"/>
      </a:accent1>
      <a:accent2>
        <a:srgbClr val="FE801A"/>
      </a:accent2>
      <a:accent3>
        <a:srgbClr val="E9BF35"/>
      </a:accent3>
      <a:accent4>
        <a:srgbClr val="81BB42"/>
      </a:accent4>
      <a:accent5>
        <a:srgbClr val="32C7A9"/>
      </a:accent5>
      <a:accent6>
        <a:srgbClr val="4A9BDC"/>
      </a:accent6>
      <a:hlink>
        <a:srgbClr val="0000FF"/>
      </a:hlink>
      <a:folHlink>
        <a:srgbClr val="FF00FF"/>
      </a:folHlink>
    </a:clrScheme>
    <a:fontScheme name="Vapor Trail">
      <a:majorFont>
        <a:latin typeface="Arial"/>
        <a:ea typeface="Arial"/>
        <a:cs typeface="Arial"/>
      </a:majorFont>
      <a:minorFont>
        <a:latin typeface="Helvetica"/>
        <a:ea typeface="Helvetica"/>
        <a:cs typeface="Helvetica"/>
      </a:minorFont>
    </a:fontScheme>
    <a:fmtScheme name="Vapor Trai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Vapor Trail">
  <a:themeElements>
    <a:clrScheme name="Vapor Trail">
      <a:dk1>
        <a:srgbClr val="000000"/>
      </a:dk1>
      <a:lt1>
        <a:srgbClr val="FFFFFF"/>
      </a:lt1>
      <a:dk2>
        <a:srgbClr val="A7A7A7"/>
      </a:dk2>
      <a:lt2>
        <a:srgbClr val="535353"/>
      </a:lt2>
      <a:accent1>
        <a:srgbClr val="DF2E28"/>
      </a:accent1>
      <a:accent2>
        <a:srgbClr val="FE801A"/>
      </a:accent2>
      <a:accent3>
        <a:srgbClr val="E9BF35"/>
      </a:accent3>
      <a:accent4>
        <a:srgbClr val="81BB42"/>
      </a:accent4>
      <a:accent5>
        <a:srgbClr val="32C7A9"/>
      </a:accent5>
      <a:accent6>
        <a:srgbClr val="4A9BDC"/>
      </a:accent6>
      <a:hlink>
        <a:srgbClr val="0000FF"/>
      </a:hlink>
      <a:folHlink>
        <a:srgbClr val="FF00FF"/>
      </a:folHlink>
    </a:clrScheme>
    <a:fontScheme name="Vapor Trail">
      <a:majorFont>
        <a:latin typeface="Arial"/>
        <a:ea typeface="Arial"/>
        <a:cs typeface="Arial"/>
      </a:majorFont>
      <a:minorFont>
        <a:latin typeface="Helvetica"/>
        <a:ea typeface="Helvetica"/>
        <a:cs typeface="Helvetica"/>
      </a:minorFont>
    </a:fontScheme>
    <a:fmtScheme name="Vapor Trai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