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3CCCB"/>
          </a:solidFill>
        </a:fill>
      </a:tcStyle>
    </a:wholeTbl>
    <a:band2H>
      <a:tcTxStyle b="def" i="def"/>
      <a:tcStyle>
        <a:tcBdr/>
        <a:fill>
          <a:solidFill>
            <a:srgbClr val="F9E7E7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8CC"/>
          </a:solidFill>
        </a:fill>
      </a:tcStyle>
    </a:wholeTbl>
    <a:band2H>
      <a:tcTxStyle b="def" i="def"/>
      <a:tcStyle>
        <a:tcBdr/>
        <a:fill>
          <a:solidFill>
            <a:srgbClr val="FBF4E7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EF2"/>
          </a:solidFill>
        </a:fill>
      </a:tcStyle>
    </a:wholeTbl>
    <a:band2H>
      <a:tcTxStyle b="def" i="def"/>
      <a:tcStyle>
        <a:tcBdr/>
        <a:fill>
          <a:solidFill>
            <a:srgbClr val="E8EFF8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7" name="Shape 18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4995862"/>
            <a:ext cx="9144000" cy="186213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itle Text"/>
          <p:cNvSpPr txBox="1"/>
          <p:nvPr>
            <p:ph type="title"/>
          </p:nvPr>
        </p:nvSpPr>
        <p:spPr>
          <a:xfrm>
            <a:off x="914400" y="1803405"/>
            <a:ext cx="7315200" cy="182509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sz="quarter" idx="1"/>
          </p:nvPr>
        </p:nvSpPr>
        <p:spPr>
          <a:xfrm>
            <a:off x="914400" y="3632201"/>
            <a:ext cx="7315200" cy="6858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0" indent="457200">
              <a:buSzTx/>
              <a:buFontTx/>
              <a:buNone/>
              <a:defRPr sz="2000"/>
            </a:lvl2pPr>
            <a:lvl3pPr marL="0" indent="914400">
              <a:buSzTx/>
              <a:buFontTx/>
              <a:buNone/>
              <a:defRPr sz="2000"/>
            </a:lvl3pPr>
            <a:lvl4pPr marL="0" indent="1371600">
              <a:buSzTx/>
              <a:buFontTx/>
              <a:buNone/>
              <a:defRPr sz="2000"/>
            </a:lvl4pPr>
            <a:lvl5pPr marL="0" indent="1828800">
              <a:buSzTx/>
              <a:buFont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7984693" y="1491509"/>
            <a:ext cx="244907" cy="243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le Text"/>
          <p:cNvSpPr txBox="1"/>
          <p:nvPr>
            <p:ph type="title"/>
          </p:nvPr>
        </p:nvSpPr>
        <p:spPr>
          <a:xfrm>
            <a:off x="594355" y="4697360"/>
            <a:ext cx="7956482" cy="819356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03" name="Picture Placeholder 2"/>
          <p:cNvSpPr/>
          <p:nvPr>
            <p:ph type="pic" idx="13"/>
          </p:nvPr>
        </p:nvSpPr>
        <p:spPr>
          <a:xfrm>
            <a:off x="594355" y="977035"/>
            <a:ext cx="7950260" cy="34069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4" name="Body Level One…"/>
          <p:cNvSpPr txBox="1"/>
          <p:nvPr>
            <p:ph type="body" sz="quarter" idx="1"/>
          </p:nvPr>
        </p:nvSpPr>
        <p:spPr>
          <a:xfrm>
            <a:off x="594359" y="5516715"/>
            <a:ext cx="7955282" cy="74692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995862"/>
            <a:ext cx="9144000" cy="1862139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le Text"/>
          <p:cNvSpPr txBox="1"/>
          <p:nvPr>
            <p:ph type="title"/>
          </p:nvPr>
        </p:nvSpPr>
        <p:spPr>
          <a:xfrm>
            <a:off x="594359" y="753532"/>
            <a:ext cx="7955282" cy="2802468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14" name="Body Level One…"/>
          <p:cNvSpPr txBox="1"/>
          <p:nvPr>
            <p:ph type="body" sz="quarter" idx="1"/>
          </p:nvPr>
        </p:nvSpPr>
        <p:spPr>
          <a:xfrm>
            <a:off x="685800" y="3649133"/>
            <a:ext cx="7772400" cy="1330853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995862"/>
            <a:ext cx="9144000" cy="1862139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Title Text"/>
          <p:cNvSpPr txBox="1"/>
          <p:nvPr>
            <p:ph type="title"/>
          </p:nvPr>
        </p:nvSpPr>
        <p:spPr>
          <a:xfrm>
            <a:off x="768351" y="753533"/>
            <a:ext cx="7613651" cy="2756236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24" name="Body Level One…"/>
          <p:cNvSpPr txBox="1"/>
          <p:nvPr>
            <p:ph type="body" sz="quarter" idx="1"/>
          </p:nvPr>
        </p:nvSpPr>
        <p:spPr>
          <a:xfrm>
            <a:off x="977899" y="3509767"/>
            <a:ext cx="7194553" cy="44444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Text Placeholder 3"/>
          <p:cNvSpPr/>
          <p:nvPr>
            <p:ph type="body" sz="quarter" idx="13"/>
          </p:nvPr>
        </p:nvSpPr>
        <p:spPr>
          <a:xfrm>
            <a:off x="685799" y="4174597"/>
            <a:ext cx="7778754" cy="821266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26" name="TextBox 12"/>
          <p:cNvSpPr txBox="1"/>
          <p:nvPr/>
        </p:nvSpPr>
        <p:spPr>
          <a:xfrm>
            <a:off x="277177" y="432087"/>
            <a:ext cx="365761" cy="133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27" name="TextBox 13"/>
          <p:cNvSpPr txBox="1"/>
          <p:nvPr/>
        </p:nvSpPr>
        <p:spPr>
          <a:xfrm>
            <a:off x="8192452" y="2645697"/>
            <a:ext cx="365761" cy="133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995862"/>
            <a:ext cx="9144000" cy="1862139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itle Text"/>
          <p:cNvSpPr txBox="1"/>
          <p:nvPr>
            <p:ph type="title"/>
          </p:nvPr>
        </p:nvSpPr>
        <p:spPr>
          <a:xfrm>
            <a:off x="685800" y="1124701"/>
            <a:ext cx="7774783" cy="2511837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sz="quarter" idx="1"/>
          </p:nvPr>
        </p:nvSpPr>
        <p:spPr>
          <a:xfrm>
            <a:off x="685792" y="3648316"/>
            <a:ext cx="7773608" cy="99988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Title Text"/>
          <p:cNvSpPr txBox="1"/>
          <p:nvPr>
            <p:ph type="title"/>
          </p:nvPr>
        </p:nvSpPr>
        <p:spPr>
          <a:xfrm>
            <a:off x="2171700" y="762000"/>
            <a:ext cx="6377940" cy="130386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7" name="Body Level One…"/>
          <p:cNvSpPr txBox="1"/>
          <p:nvPr>
            <p:ph type="body" sz="quarter" idx="1"/>
          </p:nvPr>
        </p:nvSpPr>
        <p:spPr>
          <a:xfrm>
            <a:off x="594361" y="2202079"/>
            <a:ext cx="2560321" cy="61732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Text Placeholder 3"/>
          <p:cNvSpPr/>
          <p:nvPr>
            <p:ph type="body" sz="quarter" idx="13"/>
          </p:nvPr>
        </p:nvSpPr>
        <p:spPr>
          <a:xfrm>
            <a:off x="594359" y="2904563"/>
            <a:ext cx="2560322" cy="335908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49" name="Text Placeholder 4"/>
          <p:cNvSpPr/>
          <p:nvPr>
            <p:ph type="body" sz="quarter" idx="14"/>
          </p:nvPr>
        </p:nvSpPr>
        <p:spPr>
          <a:xfrm>
            <a:off x="3302236" y="2201333"/>
            <a:ext cx="2560321" cy="626535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150" name="Text Placeholder 3"/>
          <p:cNvSpPr/>
          <p:nvPr>
            <p:ph type="body" sz="quarter" idx="15"/>
          </p:nvPr>
        </p:nvSpPr>
        <p:spPr>
          <a:xfrm>
            <a:off x="3300781" y="2904068"/>
            <a:ext cx="2560321" cy="335957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51" name="Text Placeholder 4"/>
          <p:cNvSpPr/>
          <p:nvPr>
            <p:ph type="body" sz="quarter" idx="16"/>
          </p:nvPr>
        </p:nvSpPr>
        <p:spPr>
          <a:xfrm>
            <a:off x="5989318" y="2192865"/>
            <a:ext cx="2560321" cy="626535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152" name="Text Placeholder 3"/>
          <p:cNvSpPr/>
          <p:nvPr>
            <p:ph type="body" sz="quarter" idx="17"/>
          </p:nvPr>
        </p:nvSpPr>
        <p:spPr>
          <a:xfrm>
            <a:off x="5989320" y="2904563"/>
            <a:ext cx="2560321" cy="335908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Title Text"/>
          <p:cNvSpPr txBox="1"/>
          <p:nvPr>
            <p:ph type="title"/>
          </p:nvPr>
        </p:nvSpPr>
        <p:spPr>
          <a:xfrm>
            <a:off x="2171701" y="762000"/>
            <a:ext cx="6381986" cy="1295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2" name="Body Level One…"/>
          <p:cNvSpPr txBox="1"/>
          <p:nvPr>
            <p:ph type="body" sz="quarter" idx="1"/>
          </p:nvPr>
        </p:nvSpPr>
        <p:spPr>
          <a:xfrm>
            <a:off x="594359" y="4113340"/>
            <a:ext cx="2560322" cy="68276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Picture Placeholder 2"/>
          <p:cNvSpPr/>
          <p:nvPr>
            <p:ph type="pic" sz="quarter" idx="13"/>
          </p:nvPr>
        </p:nvSpPr>
        <p:spPr>
          <a:xfrm>
            <a:off x="594359" y="2331720"/>
            <a:ext cx="2560322" cy="15073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4" name="Text Placeholder 3"/>
          <p:cNvSpPr/>
          <p:nvPr>
            <p:ph type="body" sz="quarter" idx="14"/>
          </p:nvPr>
        </p:nvSpPr>
        <p:spPr>
          <a:xfrm>
            <a:off x="594359" y="4796102"/>
            <a:ext cx="2560322" cy="14675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65" name="Text Placeholder 4"/>
          <p:cNvSpPr/>
          <p:nvPr>
            <p:ph type="body" sz="quarter" idx="15"/>
          </p:nvPr>
        </p:nvSpPr>
        <p:spPr>
          <a:xfrm>
            <a:off x="3291873" y="4113340"/>
            <a:ext cx="2560321" cy="68276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166" name="Picture Placeholder 2"/>
          <p:cNvSpPr/>
          <p:nvPr>
            <p:ph type="pic" sz="quarter" idx="16"/>
          </p:nvPr>
        </p:nvSpPr>
        <p:spPr>
          <a:xfrm>
            <a:off x="3291871" y="2331720"/>
            <a:ext cx="2560322" cy="1509863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7" name="Text Placeholder 3"/>
          <p:cNvSpPr/>
          <p:nvPr>
            <p:ph type="body" sz="quarter" idx="17"/>
          </p:nvPr>
        </p:nvSpPr>
        <p:spPr>
          <a:xfrm>
            <a:off x="3290858" y="4796101"/>
            <a:ext cx="2560321" cy="14675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68" name="Text Placeholder 4"/>
          <p:cNvSpPr/>
          <p:nvPr>
            <p:ph type="body" sz="quarter" idx="18"/>
          </p:nvPr>
        </p:nvSpPr>
        <p:spPr>
          <a:xfrm>
            <a:off x="5993365" y="4113340"/>
            <a:ext cx="2560321" cy="68276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169" name="Picture Placeholder 2"/>
          <p:cNvSpPr/>
          <p:nvPr>
            <p:ph type="pic" sz="quarter" idx="19"/>
          </p:nvPr>
        </p:nvSpPr>
        <p:spPr>
          <a:xfrm>
            <a:off x="5993364" y="2331721"/>
            <a:ext cx="2560321" cy="1508920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0" name="Text Placeholder 3"/>
          <p:cNvSpPr/>
          <p:nvPr>
            <p:ph type="body" sz="quarter" idx="20"/>
          </p:nvPr>
        </p:nvSpPr>
        <p:spPr>
          <a:xfrm>
            <a:off x="5993272" y="4796099"/>
            <a:ext cx="2560321" cy="14675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7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Picture Placeholder 6"/>
          <p:cNvSpPr/>
          <p:nvPr>
            <p:ph type="pic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80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/>
          <p:cNvSpPr txBox="1"/>
          <p:nvPr>
            <p:ph type="title"/>
          </p:nvPr>
        </p:nvSpPr>
        <p:spPr>
          <a:xfrm>
            <a:off x="2171700" y="764373"/>
            <a:ext cx="6377941" cy="12930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594359" y="2194560"/>
            <a:ext cx="7955282" cy="406908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995862"/>
            <a:ext cx="9144000" cy="1862139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Title Text"/>
          <p:cNvSpPr txBox="1"/>
          <p:nvPr>
            <p:ph type="title"/>
          </p:nvPr>
        </p:nvSpPr>
        <p:spPr>
          <a:xfrm>
            <a:off x="594359" y="753533"/>
            <a:ext cx="7955282" cy="2801936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quarter" idx="1"/>
          </p:nvPr>
        </p:nvSpPr>
        <p:spPr>
          <a:xfrm>
            <a:off x="594359" y="3641726"/>
            <a:ext cx="7955283" cy="1354135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</a:lvl1pPr>
            <a:lvl2pPr marL="0" indent="457200" algn="r">
              <a:buSzTx/>
              <a:buFontTx/>
              <a:buNone/>
            </a:lvl2pPr>
            <a:lvl3pPr marL="0" indent="914400" algn="r">
              <a:buSzTx/>
              <a:buFontTx/>
              <a:buNone/>
            </a:lvl3pPr>
            <a:lvl4pPr marL="0" indent="1371600" algn="r">
              <a:buSzTx/>
              <a:buFontTx/>
              <a:buNone/>
            </a:lvl4pPr>
            <a:lvl5pPr marL="0" indent="1828800" algn="r">
              <a:buSzTx/>
              <a:buFont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8304732" y="441643"/>
            <a:ext cx="244908" cy="243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Title Text"/>
          <p:cNvSpPr txBox="1"/>
          <p:nvPr>
            <p:ph type="title"/>
          </p:nvPr>
        </p:nvSpPr>
        <p:spPr>
          <a:xfrm>
            <a:off x="2171700" y="764373"/>
            <a:ext cx="6377941" cy="12930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4" name="Body Level One…"/>
          <p:cNvSpPr txBox="1"/>
          <p:nvPr>
            <p:ph type="body" sz="half" idx="1"/>
          </p:nvPr>
        </p:nvSpPr>
        <p:spPr>
          <a:xfrm>
            <a:off x="594359" y="2194560"/>
            <a:ext cx="3910581" cy="406908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Title Text"/>
          <p:cNvSpPr txBox="1"/>
          <p:nvPr>
            <p:ph type="title"/>
          </p:nvPr>
        </p:nvSpPr>
        <p:spPr>
          <a:xfrm>
            <a:off x="2171700" y="762000"/>
            <a:ext cx="6377941" cy="1295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4" name="Body Level One…"/>
          <p:cNvSpPr txBox="1"/>
          <p:nvPr>
            <p:ph type="body" sz="quarter" idx="1"/>
          </p:nvPr>
        </p:nvSpPr>
        <p:spPr>
          <a:xfrm>
            <a:off x="821279" y="2183801"/>
            <a:ext cx="368365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800"/>
            </a:lvl1pPr>
            <a:lvl2pPr marL="0" indent="457200">
              <a:buSzTx/>
              <a:buFontTx/>
              <a:buNone/>
              <a:defRPr sz="2800"/>
            </a:lvl2pPr>
            <a:lvl3pPr marL="0" indent="914400">
              <a:buSzTx/>
              <a:buFontTx/>
              <a:buNone/>
              <a:defRPr sz="2800"/>
            </a:lvl3pPr>
            <a:lvl4pPr marL="0" indent="1371600">
              <a:buSzTx/>
              <a:buFontTx/>
              <a:buNone/>
              <a:defRPr sz="2800"/>
            </a:lvl4pPr>
            <a:lvl5pPr marL="0" indent="1828800"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Text Placeholder 4"/>
          <p:cNvSpPr/>
          <p:nvPr>
            <p:ph type="body" sz="quarter" idx="13"/>
          </p:nvPr>
        </p:nvSpPr>
        <p:spPr>
          <a:xfrm>
            <a:off x="4869017" y="2183801"/>
            <a:ext cx="3680622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800"/>
            </a:pPr>
          </a:p>
        </p:txBody>
      </p:sp>
      <p:sp>
        <p:nvSpPr>
          <p:cNvPr id="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Title Text"/>
          <p:cNvSpPr txBox="1"/>
          <p:nvPr>
            <p:ph type="title"/>
          </p:nvPr>
        </p:nvSpPr>
        <p:spPr>
          <a:xfrm>
            <a:off x="2171700" y="764373"/>
            <a:ext cx="6377941" cy="12930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Title Text"/>
          <p:cNvSpPr txBox="1"/>
          <p:nvPr>
            <p:ph type="title"/>
          </p:nvPr>
        </p:nvSpPr>
        <p:spPr>
          <a:xfrm>
            <a:off x="594359" y="1524000"/>
            <a:ext cx="3086101" cy="16002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1" name="Body Level One…"/>
          <p:cNvSpPr txBox="1"/>
          <p:nvPr>
            <p:ph type="body" idx="1"/>
          </p:nvPr>
        </p:nvSpPr>
        <p:spPr>
          <a:xfrm>
            <a:off x="3886200" y="746759"/>
            <a:ext cx="4663441" cy="5516881"/>
          </a:xfrm>
          <a:prstGeom prst="rect">
            <a:avLst/>
          </a:prstGeom>
        </p:spPr>
        <p:txBody>
          <a:bodyPr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Text Placeholder 3"/>
          <p:cNvSpPr/>
          <p:nvPr>
            <p:ph type="body" sz="quarter" idx="13"/>
          </p:nvPr>
        </p:nvSpPr>
        <p:spPr>
          <a:xfrm>
            <a:off x="594359" y="3124200"/>
            <a:ext cx="3086101" cy="313944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Title Text"/>
          <p:cNvSpPr txBox="1"/>
          <p:nvPr>
            <p:ph type="title"/>
          </p:nvPr>
        </p:nvSpPr>
        <p:spPr>
          <a:xfrm>
            <a:off x="594359" y="1524000"/>
            <a:ext cx="4075731" cy="16002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92" name="Picture Placeholder 2"/>
          <p:cNvSpPr/>
          <p:nvPr>
            <p:ph type="pic" sz="half" idx="13"/>
          </p:nvPr>
        </p:nvSpPr>
        <p:spPr>
          <a:xfrm>
            <a:off x="4877523" y="751241"/>
            <a:ext cx="3674235" cy="55124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3" name="Body Level One…"/>
          <p:cNvSpPr txBox="1"/>
          <p:nvPr>
            <p:ph type="body" sz="half" idx="1"/>
          </p:nvPr>
        </p:nvSpPr>
        <p:spPr>
          <a:xfrm>
            <a:off x="594359" y="3124200"/>
            <a:ext cx="4075731" cy="313944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8304733" y="441643"/>
            <a:ext cx="244908" cy="243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transition xmlns:p14="http://schemas.microsoft.com/office/powerpoint/2010/main" spd="med" advClick="1"/>
  <p:txStyles>
    <p:titleStyle>
      <a:lvl1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708659" marR="0" indent="-25145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1193800" marR="0" indent="-279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16859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21431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26003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30575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35147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39719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4D4D4D"/>
            </a:gs>
            <a:gs pos="50000">
              <a:srgbClr val="2A2A2A"/>
            </a:gs>
            <a:gs pos="100000">
              <a:srgbClr val="000000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Footer Placeholder 2"/>
          <p:cNvSpPr txBox="1"/>
          <p:nvPr/>
        </p:nvSpPr>
        <p:spPr>
          <a:xfrm>
            <a:off x="528319" y="6197598"/>
            <a:ext cx="4387215" cy="365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>
              <a:spcBef>
                <a:spcPts val="600"/>
              </a:spcBef>
              <a:defRPr sz="1000">
                <a:solidFill>
                  <a:srgbClr val="FFFFFF"/>
                </a:solidFill>
              </a:defRPr>
            </a:lvl1pPr>
          </a:lstStyle>
          <a:p>
            <a:pPr/>
            <a:r>
              <a:t>“Real People, Real Life, Real Love”</a:t>
            </a:r>
          </a:p>
        </p:txBody>
      </p:sp>
      <p:pic>
        <p:nvPicPr>
          <p:cNvPr id="190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441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Picture 11" descr="Picture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Rectangle 13"/>
          <p:cNvSpPr/>
          <p:nvPr/>
        </p:nvSpPr>
        <p:spPr>
          <a:xfrm>
            <a:off x="0" y="4594981"/>
            <a:ext cx="9144000" cy="2263019"/>
          </a:xfrm>
          <a:prstGeom prst="rect">
            <a:avLst/>
          </a:prstGeom>
          <a:gradFill>
            <a:gsLst>
              <a:gs pos="0">
                <a:srgbClr val="CC241E"/>
              </a:gs>
              <a:gs pos="23000">
                <a:srgbClr val="CC241E"/>
              </a:gs>
              <a:gs pos="69000">
                <a:srgbClr val="AC1E1A"/>
              </a:gs>
              <a:gs pos="97000">
                <a:srgbClr val="A01C18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3" name="Text Placeholder 4"/>
          <p:cNvSpPr txBox="1"/>
          <p:nvPr>
            <p:ph type="body" sz="quarter" idx="1"/>
          </p:nvPr>
        </p:nvSpPr>
        <p:spPr>
          <a:xfrm>
            <a:off x="1028700" y="5396939"/>
            <a:ext cx="7086600" cy="68580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/>
            <a:r>
              <a:t>Serve</a:t>
            </a:r>
          </a:p>
        </p:txBody>
      </p:sp>
      <p:sp>
        <p:nvSpPr>
          <p:cNvPr id="194" name="Rectangle 15"/>
          <p:cNvSpPr/>
          <p:nvPr/>
        </p:nvSpPr>
        <p:spPr>
          <a:xfrm>
            <a:off x="0" y="-1"/>
            <a:ext cx="9144000" cy="494034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5" name="Title 3"/>
          <p:cNvSpPr txBox="1"/>
          <p:nvPr>
            <p:ph type="title"/>
          </p:nvPr>
        </p:nvSpPr>
        <p:spPr>
          <a:xfrm>
            <a:off x="482599" y="643467"/>
            <a:ext cx="8178801" cy="3618900"/>
          </a:xfrm>
          <a:prstGeom prst="rect">
            <a:avLst/>
          </a:prstGeom>
        </p:spPr>
        <p:txBody>
          <a:bodyPr/>
          <a:lstStyle>
            <a:lvl1pPr algn="ctr">
              <a:defRPr b="1" i="1" sz="3900"/>
            </a:lvl1pPr>
          </a:lstStyle>
          <a:p>
            <a:pPr/>
            <a:r>
              <a:t>“I dream of a church where gift-oriented ministry empowers and releases everyone into a life-long journey of growth and development”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itle 1"/>
          <p:cNvSpPr txBox="1"/>
          <p:nvPr>
            <p:ph type="title"/>
          </p:nvPr>
        </p:nvSpPr>
        <p:spPr>
          <a:xfrm>
            <a:off x="2171700" y="228600"/>
            <a:ext cx="6377941" cy="838200"/>
          </a:xfrm>
          <a:prstGeom prst="rect">
            <a:avLst/>
          </a:prstGeom>
        </p:spPr>
        <p:txBody>
          <a:bodyPr/>
          <a:lstStyle/>
          <a:p>
            <a:pPr/>
            <a:r>
              <a:t>Jonah 1</a:t>
            </a:r>
          </a:p>
        </p:txBody>
      </p:sp>
      <p:sp>
        <p:nvSpPr>
          <p:cNvPr id="198" name="Content Placeholder 2"/>
          <p:cNvSpPr txBox="1"/>
          <p:nvPr>
            <p:ph type="body" idx="1"/>
          </p:nvPr>
        </p:nvSpPr>
        <p:spPr>
          <a:xfrm>
            <a:off x="594359" y="1140625"/>
            <a:ext cx="7955282" cy="5564976"/>
          </a:xfrm>
          <a:prstGeom prst="rect">
            <a:avLst/>
          </a:prstGeom>
        </p:spPr>
        <p:txBody>
          <a:bodyPr/>
          <a:lstStyle/>
          <a:p>
            <a:pPr marL="0" indent="224027" defTabSz="896111">
              <a:lnSpc>
                <a:spcPct val="100000"/>
              </a:lnSpc>
              <a:spcBef>
                <a:spcPts val="900"/>
              </a:spcBef>
              <a:buSzTx/>
              <a:buNone/>
              <a:defRPr sz="3136"/>
            </a:pPr>
            <a:r>
              <a:t>1 The word of the LORD came to Jonah son of Amittai: 2 “Go to the great city of Nineveh and preach against it, because its wickedness has come up before me.”</a:t>
            </a:r>
          </a:p>
          <a:p>
            <a:pPr marL="0" indent="224027" defTabSz="896111">
              <a:lnSpc>
                <a:spcPct val="100000"/>
              </a:lnSpc>
              <a:spcBef>
                <a:spcPts val="900"/>
              </a:spcBef>
              <a:buSzTx/>
              <a:buNone/>
              <a:defRPr sz="3136"/>
            </a:pPr>
            <a:r>
              <a:t>3 But Jonah ran away from the LORD and headed for Tarshish. He went down to Joppa, where he found a ship bound for that port. After paying the fare, he went aboard and sailed for Tarshish to flee from the LORD.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itle 1"/>
          <p:cNvSpPr txBox="1"/>
          <p:nvPr>
            <p:ph type="title"/>
          </p:nvPr>
        </p:nvSpPr>
        <p:spPr>
          <a:xfrm>
            <a:off x="2171700" y="228600"/>
            <a:ext cx="6377941" cy="838200"/>
          </a:xfrm>
          <a:prstGeom prst="rect">
            <a:avLst/>
          </a:prstGeom>
        </p:spPr>
        <p:txBody>
          <a:bodyPr/>
          <a:lstStyle/>
          <a:p>
            <a:pPr/>
            <a:r>
              <a:t>Jonah 1</a:t>
            </a:r>
          </a:p>
        </p:txBody>
      </p:sp>
      <p:sp>
        <p:nvSpPr>
          <p:cNvPr id="201" name="Content Placeholder 2"/>
          <p:cNvSpPr txBox="1"/>
          <p:nvPr>
            <p:ph type="body" idx="1"/>
          </p:nvPr>
        </p:nvSpPr>
        <p:spPr>
          <a:xfrm>
            <a:off x="594359" y="1140625"/>
            <a:ext cx="7955282" cy="5564976"/>
          </a:xfrm>
          <a:prstGeom prst="rect">
            <a:avLst/>
          </a:prstGeom>
        </p:spPr>
        <p:txBody>
          <a:bodyPr/>
          <a:lstStyle>
            <a:lvl1pPr marL="0" indent="228600">
              <a:lnSpc>
                <a:spcPct val="100000"/>
              </a:lnSpc>
              <a:buSzTx/>
              <a:buNone/>
              <a:defRPr sz="3200"/>
            </a:lvl1pPr>
          </a:lstStyle>
          <a:p>
            <a:pPr/>
            <a:r>
              <a:t>4 Then the LORD sent a great wind on the sea, and such a violent storm arose that the ship threatened to break up.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itle 1"/>
          <p:cNvSpPr txBox="1"/>
          <p:nvPr>
            <p:ph type="title"/>
          </p:nvPr>
        </p:nvSpPr>
        <p:spPr>
          <a:xfrm>
            <a:off x="2171700" y="228600"/>
            <a:ext cx="6377941" cy="838200"/>
          </a:xfrm>
          <a:prstGeom prst="rect">
            <a:avLst/>
          </a:prstGeom>
        </p:spPr>
        <p:txBody>
          <a:bodyPr/>
          <a:lstStyle/>
          <a:p>
            <a:pPr/>
            <a:r>
              <a:t>Jonah 3 (KJV)</a:t>
            </a:r>
          </a:p>
        </p:txBody>
      </p:sp>
      <p:sp>
        <p:nvSpPr>
          <p:cNvPr id="204" name="Content Placeholder 2"/>
          <p:cNvSpPr txBox="1"/>
          <p:nvPr>
            <p:ph type="body" idx="1"/>
          </p:nvPr>
        </p:nvSpPr>
        <p:spPr>
          <a:xfrm>
            <a:off x="594359" y="1140625"/>
            <a:ext cx="7955282" cy="5564976"/>
          </a:xfrm>
          <a:prstGeom prst="rect">
            <a:avLst/>
          </a:prstGeom>
        </p:spPr>
        <p:txBody>
          <a:bodyPr/>
          <a:lstStyle/>
          <a:p>
            <a:pPr marL="0" indent="221742" defTabSz="886968">
              <a:lnSpc>
                <a:spcPct val="100000"/>
              </a:lnSpc>
              <a:spcBef>
                <a:spcPts val="900"/>
              </a:spcBef>
              <a:buSzTx/>
              <a:buNone/>
              <a:defRPr sz="3104"/>
            </a:pPr>
            <a:r>
              <a:t>6 For word came unto the king of Nineveh, and he arose from his throne, and he laid his robe from him, and covered </a:t>
            </a:r>
            <a:r>
              <a:rPr i="1"/>
              <a:t>him</a:t>
            </a:r>
            <a:r>
              <a:t> with sackcloth, and sat in ashes.</a:t>
            </a:r>
          </a:p>
          <a:p>
            <a:pPr marL="0" indent="221742" defTabSz="886968">
              <a:lnSpc>
                <a:spcPct val="100000"/>
              </a:lnSpc>
              <a:spcBef>
                <a:spcPts val="900"/>
              </a:spcBef>
              <a:buSzTx/>
              <a:buNone/>
              <a:defRPr sz="3104"/>
            </a:pPr>
            <a:r>
              <a:t>7 And he caused </a:t>
            </a:r>
            <a:r>
              <a:rPr i="1"/>
              <a:t>it</a:t>
            </a:r>
            <a:r>
              <a:t> to be proclaimed and published through Nineveh by the decree of the king and his nobles, saying, Let neither man nor beast, herd nor flock, taste any thing: let them not feed, nor drink water: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itle 1"/>
          <p:cNvSpPr txBox="1"/>
          <p:nvPr>
            <p:ph type="title"/>
          </p:nvPr>
        </p:nvSpPr>
        <p:spPr>
          <a:xfrm>
            <a:off x="2171700" y="228600"/>
            <a:ext cx="6377941" cy="838200"/>
          </a:xfrm>
          <a:prstGeom prst="rect">
            <a:avLst/>
          </a:prstGeom>
        </p:spPr>
        <p:txBody>
          <a:bodyPr/>
          <a:lstStyle/>
          <a:p>
            <a:pPr/>
            <a:r>
              <a:t>Jonah 3 (KJV)</a:t>
            </a:r>
          </a:p>
        </p:txBody>
      </p:sp>
      <p:sp>
        <p:nvSpPr>
          <p:cNvPr id="207" name="Content Placeholder 2"/>
          <p:cNvSpPr txBox="1"/>
          <p:nvPr>
            <p:ph type="body" idx="1"/>
          </p:nvPr>
        </p:nvSpPr>
        <p:spPr>
          <a:xfrm>
            <a:off x="594359" y="1140625"/>
            <a:ext cx="7955282" cy="5564976"/>
          </a:xfrm>
          <a:prstGeom prst="rect">
            <a:avLst/>
          </a:prstGeom>
        </p:spPr>
        <p:txBody>
          <a:bodyPr/>
          <a:lstStyle/>
          <a:p>
            <a:pPr marL="0" indent="228600">
              <a:lnSpc>
                <a:spcPct val="100000"/>
              </a:lnSpc>
              <a:buSzTx/>
              <a:buNone/>
              <a:defRPr sz="3200"/>
            </a:pPr>
            <a:r>
              <a:t>8 But let man and beast be covered with sackcloth, and cry mightily unto God: yea, let them turn every one from his evil way, and from the violence that </a:t>
            </a:r>
            <a:r>
              <a:rPr i="1"/>
              <a:t>is</a:t>
            </a:r>
            <a:r>
              <a:t> in their hands.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ectangle 2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Show me your hands</a:t>
            </a:r>
          </a:p>
        </p:txBody>
      </p:sp>
      <p:sp>
        <p:nvSpPr>
          <p:cNvPr id="210" name="Rectangle 3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October 6, 2019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ctangle 2"/>
          <p:cNvSpPr txBox="1"/>
          <p:nvPr>
            <p:ph type="title"/>
          </p:nvPr>
        </p:nvSpPr>
        <p:spPr>
          <a:xfrm>
            <a:off x="1981200" y="764373"/>
            <a:ext cx="6568441" cy="1293028"/>
          </a:xfrm>
          <a:prstGeom prst="rect">
            <a:avLst/>
          </a:prstGeom>
        </p:spPr>
        <p:txBody>
          <a:bodyPr/>
          <a:lstStyle/>
          <a:p>
            <a:pPr/>
            <a:r>
              <a:t>Show me your hands</a:t>
            </a:r>
          </a:p>
        </p:txBody>
      </p:sp>
      <p:sp>
        <p:nvSpPr>
          <p:cNvPr id="213" name="Rectangle 3"/>
          <p:cNvSpPr txBox="1"/>
          <p:nvPr>
            <p:ph type="body" idx="1"/>
          </p:nvPr>
        </p:nvSpPr>
        <p:spPr>
          <a:xfrm>
            <a:off x="594359" y="2194560"/>
            <a:ext cx="7955282" cy="4069080"/>
          </a:xfrm>
          <a:prstGeom prst="rect">
            <a:avLst/>
          </a:prstGeom>
        </p:spPr>
        <p:txBody>
          <a:bodyPr/>
          <a:lstStyle/>
          <a:p>
            <a:pPr marL="457200" indent="-457200">
              <a:buFontTx/>
              <a:buAutoNum type="arabicPeriod" startAt="1"/>
              <a:defRPr sz="3200"/>
            </a:pPr>
            <a:r>
              <a:t>Call of compliance</a:t>
            </a:r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Gifts come with a call</a:t>
            </a:r>
            <a:endParaRPr sz="2000"/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Don’t confuse God’s person with His position</a:t>
            </a:r>
            <a:endParaRPr sz="2000"/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What’s in your hands can hurt your Father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2000"/>
                                        <p:tgtEl>
                                          <p:spTgt spid="2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2000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2000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2000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2000"/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ctangle 2"/>
          <p:cNvSpPr txBox="1"/>
          <p:nvPr>
            <p:ph type="title"/>
          </p:nvPr>
        </p:nvSpPr>
        <p:spPr>
          <a:xfrm>
            <a:off x="1981200" y="764373"/>
            <a:ext cx="6568441" cy="1293028"/>
          </a:xfrm>
          <a:prstGeom prst="rect">
            <a:avLst/>
          </a:prstGeom>
        </p:spPr>
        <p:txBody>
          <a:bodyPr/>
          <a:lstStyle/>
          <a:p>
            <a:pPr/>
            <a:r>
              <a:t>Show me your hands</a:t>
            </a:r>
          </a:p>
        </p:txBody>
      </p:sp>
      <p:sp>
        <p:nvSpPr>
          <p:cNvPr id="216" name="Rectangle 3"/>
          <p:cNvSpPr txBox="1"/>
          <p:nvPr>
            <p:ph type="body" idx="1"/>
          </p:nvPr>
        </p:nvSpPr>
        <p:spPr>
          <a:xfrm>
            <a:off x="594359" y="2194560"/>
            <a:ext cx="7955282" cy="4069080"/>
          </a:xfrm>
          <a:prstGeom prst="rect">
            <a:avLst/>
          </a:prstGeom>
        </p:spPr>
        <p:txBody>
          <a:bodyPr/>
          <a:lstStyle/>
          <a:p>
            <a:pPr marL="514350" indent="-514350">
              <a:buFontTx/>
              <a:buAutoNum type="arabicPeriod" startAt="2"/>
              <a:defRPr sz="3200"/>
            </a:pPr>
            <a:r>
              <a:t>Consequences of compliance</a:t>
            </a:r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We can choose not to comply </a:t>
            </a:r>
            <a:endParaRPr sz="2000"/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You want God to come after you</a:t>
            </a:r>
            <a:endParaRPr sz="2000"/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Some suffering is due to non-compliance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2000"/>
                                        <p:tgtEl>
                                          <p:spTgt spid="2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2000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2000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2000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2000"/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Rectangle 2"/>
          <p:cNvSpPr txBox="1"/>
          <p:nvPr>
            <p:ph type="title"/>
          </p:nvPr>
        </p:nvSpPr>
        <p:spPr>
          <a:xfrm>
            <a:off x="1981200" y="764373"/>
            <a:ext cx="6568441" cy="1293028"/>
          </a:xfrm>
          <a:prstGeom prst="rect">
            <a:avLst/>
          </a:prstGeom>
        </p:spPr>
        <p:txBody>
          <a:bodyPr/>
          <a:lstStyle/>
          <a:p>
            <a:pPr/>
            <a:r>
              <a:t>Show me your hands</a:t>
            </a:r>
          </a:p>
        </p:txBody>
      </p:sp>
      <p:sp>
        <p:nvSpPr>
          <p:cNvPr id="219" name="Rectangle 3"/>
          <p:cNvSpPr txBox="1"/>
          <p:nvPr>
            <p:ph type="body" idx="1"/>
          </p:nvPr>
        </p:nvSpPr>
        <p:spPr>
          <a:xfrm>
            <a:off x="594359" y="2194560"/>
            <a:ext cx="7955282" cy="4069080"/>
          </a:xfrm>
          <a:prstGeom prst="rect">
            <a:avLst/>
          </a:prstGeom>
        </p:spPr>
        <p:txBody>
          <a:bodyPr/>
          <a:lstStyle/>
          <a:p>
            <a:pPr marL="514350" indent="-514350">
              <a:buFontTx/>
              <a:buAutoNum type="arabicPeriod" startAt="3"/>
              <a:defRPr sz="3200"/>
            </a:pPr>
            <a:r>
              <a:t>Benefit of compliance</a:t>
            </a:r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God gets the glory one way or another</a:t>
            </a:r>
            <a:endParaRPr sz="2000"/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Compliance changes you</a:t>
            </a:r>
            <a:endParaRPr sz="2000"/>
          </a:p>
          <a:p>
            <a:pPr lvl="1" marL="914400" indent="-457200">
              <a:spcBef>
                <a:spcPts val="500"/>
              </a:spcBef>
              <a:buFontTx/>
              <a:buAutoNum type="alphaLcPeriod" startAt="1"/>
              <a:defRPr sz="3200"/>
            </a:pPr>
            <a:r>
              <a:t>Your gift invokes God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2000"/>
                                        <p:tgtEl>
                                          <p:spTgt spid="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2000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2000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2000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2000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Vapor Trail">
  <a:themeElements>
    <a:clrScheme name="Vapor Trail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0000FF"/>
      </a:hlink>
      <a:folHlink>
        <a:srgbClr val="FF00FF"/>
      </a:folHlink>
    </a:clrScheme>
    <a:fontScheme name="Vapor Trail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Vapor Trail">
  <a:themeElements>
    <a:clrScheme name="Vapor Trai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0000FF"/>
      </a:hlink>
      <a:folHlink>
        <a:srgbClr val="FF00FF"/>
      </a:folHlink>
    </a:clrScheme>
    <a:fontScheme name="Vapor Trail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