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3CCCB"/>
          </a:solidFill>
        </a:fill>
      </a:tcStyle>
    </a:wholeTbl>
    <a:band2H>
      <a:tcTxStyle b="def" i="def"/>
      <a:tcStyle>
        <a:tcBdr/>
        <a:fill>
          <a:solidFill>
            <a:srgbClr val="F9E7E7"/>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E8CC"/>
          </a:solidFill>
        </a:fill>
      </a:tcStyle>
    </a:wholeTbl>
    <a:band2H>
      <a:tcTxStyle b="def" i="def"/>
      <a:tcStyle>
        <a:tcBdr/>
        <a:fill>
          <a:solidFill>
            <a:srgbClr val="FBF4E7"/>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DEF2"/>
          </a:solidFill>
        </a:fill>
      </a:tcStyle>
    </a:wholeTbl>
    <a:band2H>
      <a:tcTxStyle b="def" i="def"/>
      <a:tcStyle>
        <a:tcBdr/>
        <a:fill>
          <a:solidFill>
            <a:srgbClr val="E8EFF8"/>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5" name="Shape 185"/>
          <p:cNvSpPr/>
          <p:nvPr>
            <p:ph type="sldImg"/>
          </p:nvPr>
        </p:nvSpPr>
        <p:spPr>
          <a:xfrm>
            <a:off x="1143000" y="685800"/>
            <a:ext cx="4572000" cy="3429000"/>
          </a:xfrm>
          <a:prstGeom prst="rect">
            <a:avLst/>
          </a:prstGeom>
        </p:spPr>
        <p:txBody>
          <a:bodyPr/>
          <a:lstStyle/>
          <a:p>
            <a:pPr/>
          </a:p>
        </p:txBody>
      </p:sp>
      <p:sp>
        <p:nvSpPr>
          <p:cNvPr id="186" name="Shape 18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pic>
        <p:nvPicPr>
          <p:cNvPr id="12" name="Picture 6" descr="Picture 6"/>
          <p:cNvPicPr>
            <a:picLocks noChangeAspect="1"/>
          </p:cNvPicPr>
          <p:nvPr/>
        </p:nvPicPr>
        <p:blipFill>
          <a:blip r:embed="rId2">
            <a:extLst/>
          </a:blip>
          <a:stretch>
            <a:fillRect/>
          </a:stretch>
        </p:blipFill>
        <p:spPr>
          <a:xfrm>
            <a:off x="0" y="4995862"/>
            <a:ext cx="9144000" cy="1862139"/>
          </a:xfrm>
          <a:prstGeom prst="rect">
            <a:avLst/>
          </a:prstGeom>
          <a:ln w="12700">
            <a:miter lim="400000"/>
          </a:ln>
        </p:spPr>
      </p:pic>
      <p:sp>
        <p:nvSpPr>
          <p:cNvPr id="13" name="Title Text"/>
          <p:cNvSpPr txBox="1"/>
          <p:nvPr>
            <p:ph type="title"/>
          </p:nvPr>
        </p:nvSpPr>
        <p:spPr>
          <a:xfrm>
            <a:off x="914400" y="1803405"/>
            <a:ext cx="7315200" cy="1825097"/>
          </a:xfrm>
          <a:prstGeom prst="rect">
            <a:avLst/>
          </a:prstGeom>
        </p:spPr>
        <p:txBody>
          <a:bodyPr anchor="b"/>
          <a:lstStyle>
            <a:lvl1pPr algn="l">
              <a:defRPr sz="6000"/>
            </a:lvl1pPr>
          </a:lstStyle>
          <a:p>
            <a:pPr/>
            <a:r>
              <a:t>Title Text</a:t>
            </a:r>
          </a:p>
        </p:txBody>
      </p:sp>
      <p:sp>
        <p:nvSpPr>
          <p:cNvPr id="14" name="Body Level One…"/>
          <p:cNvSpPr txBox="1"/>
          <p:nvPr>
            <p:ph type="body" sz="quarter" idx="1"/>
          </p:nvPr>
        </p:nvSpPr>
        <p:spPr>
          <a:xfrm>
            <a:off x="914400" y="3632201"/>
            <a:ext cx="7315200" cy="685801"/>
          </a:xfrm>
          <a:prstGeom prst="rect">
            <a:avLst/>
          </a:prstGeom>
        </p:spPr>
        <p:txBody>
          <a:bodyPr/>
          <a:lstStyle>
            <a:lvl1pPr marL="0" indent="0">
              <a:buSzTx/>
              <a:buFontTx/>
              <a:buNone/>
              <a:defRPr sz="2000"/>
            </a:lvl1pPr>
            <a:lvl2pPr marL="0" indent="457200">
              <a:buSzTx/>
              <a:buFontTx/>
              <a:buNone/>
              <a:defRPr sz="2000"/>
            </a:lvl2pPr>
            <a:lvl3pPr marL="0" indent="914400">
              <a:buSzTx/>
              <a:buFontTx/>
              <a:buNone/>
              <a:defRPr sz="2000"/>
            </a:lvl3pPr>
            <a:lvl4pPr marL="0" indent="1371600">
              <a:buSzTx/>
              <a:buFontTx/>
              <a:buNone/>
              <a:defRPr sz="2000"/>
            </a:lvl4pPr>
            <a:lvl5pPr marL="0" indent="1828800">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txBox="1"/>
          <p:nvPr>
            <p:ph type="sldNum" sz="quarter" idx="2"/>
          </p:nvPr>
        </p:nvSpPr>
        <p:spPr>
          <a:xfrm>
            <a:off x="7984693" y="1491509"/>
            <a:ext cx="244907" cy="2438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anoramic Picture with Caption">
    <p:spTree>
      <p:nvGrpSpPr>
        <p:cNvPr id="1" name=""/>
        <p:cNvGrpSpPr/>
        <p:nvPr/>
      </p:nvGrpSpPr>
      <p:grpSpPr>
        <a:xfrm>
          <a:off x="0" y="0"/>
          <a:ext cx="0" cy="0"/>
          <a:chOff x="0" y="0"/>
          <a:chExt cx="0" cy="0"/>
        </a:xfrm>
      </p:grpSpPr>
      <p:pic>
        <p:nvPicPr>
          <p:cNvPr id="100"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101" name="Title Text"/>
          <p:cNvSpPr txBox="1"/>
          <p:nvPr>
            <p:ph type="title"/>
          </p:nvPr>
        </p:nvSpPr>
        <p:spPr>
          <a:xfrm>
            <a:off x="594355" y="4697360"/>
            <a:ext cx="7956482" cy="819356"/>
          </a:xfrm>
          <a:prstGeom prst="rect">
            <a:avLst/>
          </a:prstGeom>
        </p:spPr>
        <p:txBody>
          <a:bodyPr anchor="b"/>
          <a:lstStyle>
            <a:lvl1pPr algn="l">
              <a:defRPr sz="3200"/>
            </a:lvl1pPr>
          </a:lstStyle>
          <a:p>
            <a:pPr/>
            <a:r>
              <a:t>Title Text</a:t>
            </a:r>
          </a:p>
        </p:txBody>
      </p:sp>
      <p:sp>
        <p:nvSpPr>
          <p:cNvPr id="102" name="Picture Placeholder 2"/>
          <p:cNvSpPr/>
          <p:nvPr>
            <p:ph type="pic" idx="13"/>
          </p:nvPr>
        </p:nvSpPr>
        <p:spPr>
          <a:xfrm>
            <a:off x="594355" y="977035"/>
            <a:ext cx="7950260" cy="3406972"/>
          </a:xfrm>
          <a:prstGeom prst="rect">
            <a:avLst/>
          </a:prstGeom>
        </p:spPr>
        <p:txBody>
          <a:bodyPr lIns="91439" rIns="91439">
            <a:noAutofit/>
          </a:bodyPr>
          <a:lstStyle/>
          <a:p>
            <a:pPr/>
          </a:p>
        </p:txBody>
      </p:sp>
      <p:sp>
        <p:nvSpPr>
          <p:cNvPr id="103" name="Body Level One…"/>
          <p:cNvSpPr txBox="1"/>
          <p:nvPr>
            <p:ph type="body" sz="quarter" idx="1"/>
          </p:nvPr>
        </p:nvSpPr>
        <p:spPr>
          <a:xfrm>
            <a:off x="594359" y="5516715"/>
            <a:ext cx="7955282" cy="746925"/>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aption">
    <p:spTree>
      <p:nvGrpSpPr>
        <p:cNvPr id="1" name=""/>
        <p:cNvGrpSpPr/>
        <p:nvPr/>
      </p:nvGrpSpPr>
      <p:grpSpPr>
        <a:xfrm>
          <a:off x="0" y="0"/>
          <a:ext cx="0" cy="0"/>
          <a:chOff x="0" y="0"/>
          <a:chExt cx="0" cy="0"/>
        </a:xfrm>
      </p:grpSpPr>
      <p:pic>
        <p:nvPicPr>
          <p:cNvPr id="111" name="Picture 8" descr="Picture 8"/>
          <p:cNvPicPr>
            <a:picLocks noChangeAspect="1"/>
          </p:cNvPicPr>
          <p:nvPr/>
        </p:nvPicPr>
        <p:blipFill>
          <a:blip r:embed="rId2">
            <a:extLst/>
          </a:blip>
          <a:stretch>
            <a:fillRect/>
          </a:stretch>
        </p:blipFill>
        <p:spPr>
          <a:xfrm>
            <a:off x="0" y="4995862"/>
            <a:ext cx="9144000" cy="1862139"/>
          </a:xfrm>
          <a:prstGeom prst="rect">
            <a:avLst/>
          </a:prstGeom>
          <a:ln w="12700">
            <a:miter lim="400000"/>
          </a:ln>
        </p:spPr>
      </p:pic>
      <p:sp>
        <p:nvSpPr>
          <p:cNvPr id="112" name="Title Text"/>
          <p:cNvSpPr txBox="1"/>
          <p:nvPr>
            <p:ph type="title"/>
          </p:nvPr>
        </p:nvSpPr>
        <p:spPr>
          <a:xfrm>
            <a:off x="594359" y="753532"/>
            <a:ext cx="7955282" cy="2802468"/>
          </a:xfrm>
          <a:prstGeom prst="rect">
            <a:avLst/>
          </a:prstGeom>
        </p:spPr>
        <p:txBody>
          <a:bodyPr/>
          <a:lstStyle>
            <a:lvl1pPr algn="l">
              <a:defRPr sz="3200"/>
            </a:lvl1pPr>
          </a:lstStyle>
          <a:p>
            <a:pPr/>
            <a:r>
              <a:t>Title Text</a:t>
            </a:r>
          </a:p>
        </p:txBody>
      </p:sp>
      <p:sp>
        <p:nvSpPr>
          <p:cNvPr id="113" name="Body Level One…"/>
          <p:cNvSpPr txBox="1"/>
          <p:nvPr>
            <p:ph type="body" sz="quarter" idx="1"/>
          </p:nvPr>
        </p:nvSpPr>
        <p:spPr>
          <a:xfrm>
            <a:off x="685800" y="3649133"/>
            <a:ext cx="7772400" cy="1330853"/>
          </a:xfrm>
          <a:prstGeom prst="rect">
            <a:avLst/>
          </a:prstGeom>
        </p:spPr>
        <p:txBody>
          <a:bodyPr anchor="ct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with Caption">
    <p:spTree>
      <p:nvGrpSpPr>
        <p:cNvPr id="1" name=""/>
        <p:cNvGrpSpPr/>
        <p:nvPr/>
      </p:nvGrpSpPr>
      <p:grpSpPr>
        <a:xfrm>
          <a:off x="0" y="0"/>
          <a:ext cx="0" cy="0"/>
          <a:chOff x="0" y="0"/>
          <a:chExt cx="0" cy="0"/>
        </a:xfrm>
      </p:grpSpPr>
      <p:pic>
        <p:nvPicPr>
          <p:cNvPr id="121" name="Picture 10" descr="Picture 10"/>
          <p:cNvPicPr>
            <a:picLocks noChangeAspect="1"/>
          </p:cNvPicPr>
          <p:nvPr/>
        </p:nvPicPr>
        <p:blipFill>
          <a:blip r:embed="rId2">
            <a:extLst/>
          </a:blip>
          <a:stretch>
            <a:fillRect/>
          </a:stretch>
        </p:blipFill>
        <p:spPr>
          <a:xfrm>
            <a:off x="0" y="4995862"/>
            <a:ext cx="9144000" cy="1862139"/>
          </a:xfrm>
          <a:prstGeom prst="rect">
            <a:avLst/>
          </a:prstGeom>
          <a:ln w="12700">
            <a:miter lim="400000"/>
          </a:ln>
        </p:spPr>
      </p:pic>
      <p:sp>
        <p:nvSpPr>
          <p:cNvPr id="122" name="Title Text"/>
          <p:cNvSpPr txBox="1"/>
          <p:nvPr>
            <p:ph type="title"/>
          </p:nvPr>
        </p:nvSpPr>
        <p:spPr>
          <a:xfrm>
            <a:off x="768351" y="753533"/>
            <a:ext cx="7613651" cy="2756236"/>
          </a:xfrm>
          <a:prstGeom prst="rect">
            <a:avLst/>
          </a:prstGeom>
        </p:spPr>
        <p:txBody>
          <a:bodyPr/>
          <a:lstStyle>
            <a:lvl1pPr algn="l">
              <a:defRPr sz="3200"/>
            </a:lvl1pPr>
          </a:lstStyle>
          <a:p>
            <a:pPr/>
            <a:r>
              <a:t>Title Text</a:t>
            </a:r>
          </a:p>
        </p:txBody>
      </p:sp>
      <p:sp>
        <p:nvSpPr>
          <p:cNvPr id="123" name="Body Level One…"/>
          <p:cNvSpPr txBox="1"/>
          <p:nvPr>
            <p:ph type="body" sz="quarter" idx="1"/>
          </p:nvPr>
        </p:nvSpPr>
        <p:spPr>
          <a:xfrm>
            <a:off x="977899" y="3509767"/>
            <a:ext cx="7194553" cy="444444"/>
          </a:xfrm>
          <a:prstGeom prst="rect">
            <a:avLst/>
          </a:prstGeom>
        </p:spPr>
        <p:txBody>
          <a:bodyPr/>
          <a:lstStyle>
            <a:lvl1pPr marL="0" indent="0">
              <a:buSzTx/>
              <a:buFontTx/>
              <a:buNone/>
              <a:defRPr sz="1400"/>
            </a:lvl1pPr>
            <a:lvl2pPr marL="0" indent="457200">
              <a:buSzTx/>
              <a:buFontTx/>
              <a:buNone/>
              <a:defRPr sz="1400"/>
            </a:lvl2pPr>
            <a:lvl3pPr marL="0" indent="914400">
              <a:buSzTx/>
              <a:buFontTx/>
              <a:buNone/>
              <a:defRPr sz="1400"/>
            </a:lvl3pPr>
            <a:lvl4pPr marL="0" indent="1371600">
              <a:buSzTx/>
              <a:buFontTx/>
              <a:buNone/>
              <a:defRPr sz="1400"/>
            </a:lvl4pPr>
            <a:lvl5pPr marL="0" indent="1828800">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124" name="Text Placeholder 3"/>
          <p:cNvSpPr/>
          <p:nvPr>
            <p:ph type="body" sz="quarter" idx="13"/>
          </p:nvPr>
        </p:nvSpPr>
        <p:spPr>
          <a:xfrm>
            <a:off x="685799" y="4174597"/>
            <a:ext cx="7778754" cy="821266"/>
          </a:xfrm>
          <a:prstGeom prst="rect">
            <a:avLst/>
          </a:prstGeom>
        </p:spPr>
        <p:txBody>
          <a:bodyPr anchor="ctr"/>
          <a:lstStyle/>
          <a:p>
            <a:pPr marL="0" indent="0">
              <a:buSzTx/>
              <a:buFontTx/>
              <a:buNone/>
              <a:defRPr sz="1600"/>
            </a:pPr>
          </a:p>
        </p:txBody>
      </p:sp>
      <p:sp>
        <p:nvSpPr>
          <p:cNvPr id="125" name="TextBox 12"/>
          <p:cNvSpPr txBox="1"/>
          <p:nvPr/>
        </p:nvSpPr>
        <p:spPr>
          <a:xfrm>
            <a:off x="277177" y="432087"/>
            <a:ext cx="365761"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cap="all" sz="8000">
                <a:solidFill>
                  <a:srgbClr val="FFFFFF"/>
                </a:solidFill>
              </a:defRPr>
            </a:lvl1pPr>
          </a:lstStyle>
          <a:p>
            <a:pPr/>
            <a:r>
              <a:t>“</a:t>
            </a:r>
          </a:p>
        </p:txBody>
      </p:sp>
      <p:sp>
        <p:nvSpPr>
          <p:cNvPr id="126" name="TextBox 13"/>
          <p:cNvSpPr txBox="1"/>
          <p:nvPr/>
        </p:nvSpPr>
        <p:spPr>
          <a:xfrm>
            <a:off x="8192452" y="2645697"/>
            <a:ext cx="365761"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cap="all" sz="8000">
                <a:solidFill>
                  <a:srgbClr val="FFFFFF"/>
                </a:solidFill>
              </a:defRPr>
            </a:lvl1pPr>
          </a:lstStyle>
          <a:p>
            <a:pPr/>
            <a:r>
              <a:t>”</a:t>
            </a: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Name Card">
    <p:spTree>
      <p:nvGrpSpPr>
        <p:cNvPr id="1" name=""/>
        <p:cNvGrpSpPr/>
        <p:nvPr/>
      </p:nvGrpSpPr>
      <p:grpSpPr>
        <a:xfrm>
          <a:off x="0" y="0"/>
          <a:ext cx="0" cy="0"/>
          <a:chOff x="0" y="0"/>
          <a:chExt cx="0" cy="0"/>
        </a:xfrm>
      </p:grpSpPr>
      <p:pic>
        <p:nvPicPr>
          <p:cNvPr id="134" name="Picture 7" descr="Picture 7"/>
          <p:cNvPicPr>
            <a:picLocks noChangeAspect="1"/>
          </p:cNvPicPr>
          <p:nvPr/>
        </p:nvPicPr>
        <p:blipFill>
          <a:blip r:embed="rId2">
            <a:extLst/>
          </a:blip>
          <a:stretch>
            <a:fillRect/>
          </a:stretch>
        </p:blipFill>
        <p:spPr>
          <a:xfrm>
            <a:off x="0" y="4995862"/>
            <a:ext cx="9144000" cy="1862139"/>
          </a:xfrm>
          <a:prstGeom prst="rect">
            <a:avLst/>
          </a:prstGeom>
          <a:ln w="12700">
            <a:miter lim="400000"/>
          </a:ln>
        </p:spPr>
      </p:pic>
      <p:sp>
        <p:nvSpPr>
          <p:cNvPr id="135" name="Title Text"/>
          <p:cNvSpPr txBox="1"/>
          <p:nvPr>
            <p:ph type="title"/>
          </p:nvPr>
        </p:nvSpPr>
        <p:spPr>
          <a:xfrm>
            <a:off x="685800" y="1124701"/>
            <a:ext cx="7774783" cy="2511837"/>
          </a:xfrm>
          <a:prstGeom prst="rect">
            <a:avLst/>
          </a:prstGeom>
        </p:spPr>
        <p:txBody>
          <a:bodyPr anchor="b"/>
          <a:lstStyle>
            <a:lvl1pPr algn="l">
              <a:defRPr sz="3200"/>
            </a:lvl1pPr>
          </a:lstStyle>
          <a:p>
            <a:pPr/>
            <a:r>
              <a:t>Title Text</a:t>
            </a:r>
          </a:p>
        </p:txBody>
      </p:sp>
      <p:sp>
        <p:nvSpPr>
          <p:cNvPr id="136" name="Body Level One…"/>
          <p:cNvSpPr txBox="1"/>
          <p:nvPr>
            <p:ph type="body" sz="quarter" idx="1"/>
          </p:nvPr>
        </p:nvSpPr>
        <p:spPr>
          <a:xfrm>
            <a:off x="685792" y="3648316"/>
            <a:ext cx="7773608" cy="999886"/>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 Column">
    <p:spTree>
      <p:nvGrpSpPr>
        <p:cNvPr id="1" name=""/>
        <p:cNvGrpSpPr/>
        <p:nvPr/>
      </p:nvGrpSpPr>
      <p:grpSpPr>
        <a:xfrm>
          <a:off x="0" y="0"/>
          <a:ext cx="0" cy="0"/>
          <a:chOff x="0" y="0"/>
          <a:chExt cx="0" cy="0"/>
        </a:xfrm>
      </p:grpSpPr>
      <p:pic>
        <p:nvPicPr>
          <p:cNvPr id="144"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145" name="Title Text"/>
          <p:cNvSpPr txBox="1"/>
          <p:nvPr>
            <p:ph type="title"/>
          </p:nvPr>
        </p:nvSpPr>
        <p:spPr>
          <a:xfrm>
            <a:off x="2171700" y="762000"/>
            <a:ext cx="6377940" cy="1303868"/>
          </a:xfrm>
          <a:prstGeom prst="rect">
            <a:avLst/>
          </a:prstGeom>
        </p:spPr>
        <p:txBody>
          <a:bodyPr/>
          <a:lstStyle/>
          <a:p>
            <a:pPr/>
            <a:r>
              <a:t>Title Text</a:t>
            </a:r>
          </a:p>
        </p:txBody>
      </p:sp>
      <p:sp>
        <p:nvSpPr>
          <p:cNvPr id="146" name="Body Level One…"/>
          <p:cNvSpPr txBox="1"/>
          <p:nvPr>
            <p:ph type="body" sz="quarter" idx="1"/>
          </p:nvPr>
        </p:nvSpPr>
        <p:spPr>
          <a:xfrm>
            <a:off x="594361" y="2202079"/>
            <a:ext cx="2560321" cy="617321"/>
          </a:xfrm>
          <a:prstGeom prst="rect">
            <a:avLst/>
          </a:prstGeom>
        </p:spPr>
        <p:txBody>
          <a:bodyPr anchor="b"/>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47" name="Text Placeholder 3"/>
          <p:cNvSpPr/>
          <p:nvPr>
            <p:ph type="body" sz="quarter" idx="13"/>
          </p:nvPr>
        </p:nvSpPr>
        <p:spPr>
          <a:xfrm>
            <a:off x="594359" y="2904563"/>
            <a:ext cx="2560322" cy="3359081"/>
          </a:xfrm>
          <a:prstGeom prst="rect">
            <a:avLst/>
          </a:prstGeom>
        </p:spPr>
        <p:txBody>
          <a:bodyPr/>
          <a:lstStyle/>
          <a:p>
            <a:pPr marL="0" indent="0">
              <a:buSzTx/>
              <a:buFontTx/>
              <a:buNone/>
              <a:defRPr sz="1400"/>
            </a:pPr>
          </a:p>
        </p:txBody>
      </p:sp>
      <p:sp>
        <p:nvSpPr>
          <p:cNvPr id="148" name="Text Placeholder 4"/>
          <p:cNvSpPr/>
          <p:nvPr>
            <p:ph type="body" sz="quarter" idx="14"/>
          </p:nvPr>
        </p:nvSpPr>
        <p:spPr>
          <a:xfrm>
            <a:off x="3302236" y="2201333"/>
            <a:ext cx="2560321" cy="626535"/>
          </a:xfrm>
          <a:prstGeom prst="rect">
            <a:avLst/>
          </a:prstGeom>
        </p:spPr>
        <p:txBody>
          <a:bodyPr anchor="b"/>
          <a:lstStyle/>
          <a:p>
            <a:pPr marL="0" indent="0">
              <a:buSzTx/>
              <a:buFontTx/>
              <a:buNone/>
              <a:defRPr sz="2400"/>
            </a:pPr>
          </a:p>
        </p:txBody>
      </p:sp>
      <p:sp>
        <p:nvSpPr>
          <p:cNvPr id="149" name="Text Placeholder 3"/>
          <p:cNvSpPr/>
          <p:nvPr>
            <p:ph type="body" sz="quarter" idx="15"/>
          </p:nvPr>
        </p:nvSpPr>
        <p:spPr>
          <a:xfrm>
            <a:off x="3300781" y="2904068"/>
            <a:ext cx="2560321" cy="3359573"/>
          </a:xfrm>
          <a:prstGeom prst="rect">
            <a:avLst/>
          </a:prstGeom>
        </p:spPr>
        <p:txBody>
          <a:bodyPr/>
          <a:lstStyle/>
          <a:p>
            <a:pPr marL="0" indent="0">
              <a:buSzTx/>
              <a:buFontTx/>
              <a:buNone/>
              <a:defRPr sz="1400"/>
            </a:pPr>
          </a:p>
        </p:txBody>
      </p:sp>
      <p:sp>
        <p:nvSpPr>
          <p:cNvPr id="150" name="Text Placeholder 4"/>
          <p:cNvSpPr/>
          <p:nvPr>
            <p:ph type="body" sz="quarter" idx="16"/>
          </p:nvPr>
        </p:nvSpPr>
        <p:spPr>
          <a:xfrm>
            <a:off x="5989318" y="2192865"/>
            <a:ext cx="2560321" cy="626535"/>
          </a:xfrm>
          <a:prstGeom prst="rect">
            <a:avLst/>
          </a:prstGeom>
        </p:spPr>
        <p:txBody>
          <a:bodyPr anchor="b"/>
          <a:lstStyle/>
          <a:p>
            <a:pPr marL="0" indent="0">
              <a:buSzTx/>
              <a:buFontTx/>
              <a:buNone/>
              <a:defRPr sz="2400"/>
            </a:pPr>
          </a:p>
        </p:txBody>
      </p:sp>
      <p:sp>
        <p:nvSpPr>
          <p:cNvPr id="151" name="Text Placeholder 3"/>
          <p:cNvSpPr/>
          <p:nvPr>
            <p:ph type="body" sz="quarter" idx="17"/>
          </p:nvPr>
        </p:nvSpPr>
        <p:spPr>
          <a:xfrm>
            <a:off x="5989320" y="2904563"/>
            <a:ext cx="2560321" cy="3359081"/>
          </a:xfrm>
          <a:prstGeom prst="rect">
            <a:avLst/>
          </a:prstGeom>
        </p:spPr>
        <p:txBody>
          <a:bodyPr/>
          <a:lstStyle/>
          <a:p>
            <a:pPr marL="0" indent="0">
              <a:buSzTx/>
              <a:buFontTx/>
              <a:buNone/>
              <a:defRPr sz="1400"/>
            </a:pPr>
          </a:p>
        </p:txBody>
      </p:sp>
      <p:sp>
        <p:nvSpPr>
          <p:cNvPr id="1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 Picture Column">
    <p:spTree>
      <p:nvGrpSpPr>
        <p:cNvPr id="1" name=""/>
        <p:cNvGrpSpPr/>
        <p:nvPr/>
      </p:nvGrpSpPr>
      <p:grpSpPr>
        <a:xfrm>
          <a:off x="0" y="0"/>
          <a:ext cx="0" cy="0"/>
          <a:chOff x="0" y="0"/>
          <a:chExt cx="0" cy="0"/>
        </a:xfrm>
      </p:grpSpPr>
      <p:pic>
        <p:nvPicPr>
          <p:cNvPr id="159"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160" name="Title Text"/>
          <p:cNvSpPr txBox="1"/>
          <p:nvPr>
            <p:ph type="title"/>
          </p:nvPr>
        </p:nvSpPr>
        <p:spPr>
          <a:xfrm>
            <a:off x="2171701" y="762000"/>
            <a:ext cx="6381986" cy="1295400"/>
          </a:xfrm>
          <a:prstGeom prst="rect">
            <a:avLst/>
          </a:prstGeom>
        </p:spPr>
        <p:txBody>
          <a:bodyPr/>
          <a:lstStyle/>
          <a:p>
            <a:pPr/>
            <a:r>
              <a:t>Title Text</a:t>
            </a:r>
          </a:p>
        </p:txBody>
      </p:sp>
      <p:sp>
        <p:nvSpPr>
          <p:cNvPr id="161" name="Body Level One…"/>
          <p:cNvSpPr txBox="1"/>
          <p:nvPr>
            <p:ph type="body" sz="quarter" idx="1"/>
          </p:nvPr>
        </p:nvSpPr>
        <p:spPr>
          <a:xfrm>
            <a:off x="594359" y="4113340"/>
            <a:ext cx="2560322" cy="682766"/>
          </a:xfrm>
          <a:prstGeom prst="rect">
            <a:avLst/>
          </a:prstGeom>
        </p:spPr>
        <p:txBody>
          <a:bodyPr anchor="b"/>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62" name="Picture Placeholder 2"/>
          <p:cNvSpPr/>
          <p:nvPr>
            <p:ph type="pic" sz="quarter" idx="13"/>
          </p:nvPr>
        </p:nvSpPr>
        <p:spPr>
          <a:xfrm>
            <a:off x="594359" y="2331720"/>
            <a:ext cx="2560322" cy="1507301"/>
          </a:xfrm>
          <a:prstGeom prst="rect">
            <a:avLst/>
          </a:prstGeom>
          <a:effectLst>
            <a:outerShdw sx="100000" sy="100000" kx="0" ky="0" algn="b" rotWithShape="0" blurRad="50800" dist="50800" dir="5400000">
              <a:srgbClr val="000000">
                <a:alpha val="43000"/>
              </a:srgbClr>
            </a:outerShdw>
          </a:effectLst>
        </p:spPr>
        <p:txBody>
          <a:bodyPr lIns="91439" rIns="91439">
            <a:noAutofit/>
          </a:bodyPr>
          <a:lstStyle/>
          <a:p>
            <a:pPr/>
          </a:p>
        </p:txBody>
      </p:sp>
      <p:sp>
        <p:nvSpPr>
          <p:cNvPr id="163" name="Text Placeholder 3"/>
          <p:cNvSpPr/>
          <p:nvPr>
            <p:ph type="body" sz="quarter" idx="14"/>
          </p:nvPr>
        </p:nvSpPr>
        <p:spPr>
          <a:xfrm>
            <a:off x="594359" y="4796102"/>
            <a:ext cx="2560322" cy="1467538"/>
          </a:xfrm>
          <a:prstGeom prst="rect">
            <a:avLst/>
          </a:prstGeom>
        </p:spPr>
        <p:txBody>
          <a:bodyPr/>
          <a:lstStyle/>
          <a:p>
            <a:pPr marL="0" indent="0">
              <a:buSzTx/>
              <a:buFontTx/>
              <a:buNone/>
              <a:defRPr sz="1400"/>
            </a:pPr>
          </a:p>
        </p:txBody>
      </p:sp>
      <p:sp>
        <p:nvSpPr>
          <p:cNvPr id="164" name="Text Placeholder 4"/>
          <p:cNvSpPr/>
          <p:nvPr>
            <p:ph type="body" sz="quarter" idx="15"/>
          </p:nvPr>
        </p:nvSpPr>
        <p:spPr>
          <a:xfrm>
            <a:off x="3291873" y="4113340"/>
            <a:ext cx="2560321" cy="682766"/>
          </a:xfrm>
          <a:prstGeom prst="rect">
            <a:avLst/>
          </a:prstGeom>
        </p:spPr>
        <p:txBody>
          <a:bodyPr anchor="b"/>
          <a:lstStyle/>
          <a:p>
            <a:pPr marL="0" indent="0">
              <a:buSzTx/>
              <a:buFontTx/>
              <a:buNone/>
              <a:defRPr sz="2400"/>
            </a:pPr>
          </a:p>
        </p:txBody>
      </p:sp>
      <p:sp>
        <p:nvSpPr>
          <p:cNvPr id="165" name="Picture Placeholder 2"/>
          <p:cNvSpPr/>
          <p:nvPr>
            <p:ph type="pic" sz="quarter" idx="16"/>
          </p:nvPr>
        </p:nvSpPr>
        <p:spPr>
          <a:xfrm>
            <a:off x="3291871" y="2331720"/>
            <a:ext cx="2560322" cy="1509863"/>
          </a:xfrm>
          <a:prstGeom prst="rect">
            <a:avLst/>
          </a:prstGeom>
          <a:effectLst>
            <a:outerShdw sx="100000" sy="100000" kx="0" ky="0" algn="b" rotWithShape="0" blurRad="50800" dist="50800" dir="5400000">
              <a:srgbClr val="000000">
                <a:alpha val="43000"/>
              </a:srgbClr>
            </a:outerShdw>
          </a:effectLst>
        </p:spPr>
        <p:txBody>
          <a:bodyPr lIns="91439" rIns="91439">
            <a:noAutofit/>
          </a:bodyPr>
          <a:lstStyle/>
          <a:p>
            <a:pPr/>
          </a:p>
        </p:txBody>
      </p:sp>
      <p:sp>
        <p:nvSpPr>
          <p:cNvPr id="166" name="Text Placeholder 3"/>
          <p:cNvSpPr/>
          <p:nvPr>
            <p:ph type="body" sz="quarter" idx="17"/>
          </p:nvPr>
        </p:nvSpPr>
        <p:spPr>
          <a:xfrm>
            <a:off x="3290858" y="4796101"/>
            <a:ext cx="2560321" cy="1467538"/>
          </a:xfrm>
          <a:prstGeom prst="rect">
            <a:avLst/>
          </a:prstGeom>
        </p:spPr>
        <p:txBody>
          <a:bodyPr/>
          <a:lstStyle/>
          <a:p>
            <a:pPr marL="0" indent="0">
              <a:buSzTx/>
              <a:buFontTx/>
              <a:buNone/>
              <a:defRPr sz="1400"/>
            </a:pPr>
          </a:p>
        </p:txBody>
      </p:sp>
      <p:sp>
        <p:nvSpPr>
          <p:cNvPr id="167" name="Text Placeholder 4"/>
          <p:cNvSpPr/>
          <p:nvPr>
            <p:ph type="body" sz="quarter" idx="18"/>
          </p:nvPr>
        </p:nvSpPr>
        <p:spPr>
          <a:xfrm>
            <a:off x="5993365" y="4113340"/>
            <a:ext cx="2560321" cy="682766"/>
          </a:xfrm>
          <a:prstGeom prst="rect">
            <a:avLst/>
          </a:prstGeom>
        </p:spPr>
        <p:txBody>
          <a:bodyPr anchor="b"/>
          <a:lstStyle/>
          <a:p>
            <a:pPr marL="0" indent="0">
              <a:buSzTx/>
              <a:buFontTx/>
              <a:buNone/>
              <a:defRPr sz="2400"/>
            </a:pPr>
          </a:p>
        </p:txBody>
      </p:sp>
      <p:sp>
        <p:nvSpPr>
          <p:cNvPr id="168" name="Picture Placeholder 2"/>
          <p:cNvSpPr/>
          <p:nvPr>
            <p:ph type="pic" sz="quarter" idx="19"/>
          </p:nvPr>
        </p:nvSpPr>
        <p:spPr>
          <a:xfrm>
            <a:off x="5993364" y="2331721"/>
            <a:ext cx="2560321" cy="1508920"/>
          </a:xfrm>
          <a:prstGeom prst="rect">
            <a:avLst/>
          </a:prstGeom>
          <a:effectLst>
            <a:outerShdw sx="100000" sy="100000" kx="0" ky="0" algn="b" rotWithShape="0" blurRad="50800" dist="50800" dir="5400000">
              <a:srgbClr val="000000">
                <a:alpha val="43000"/>
              </a:srgbClr>
            </a:outerShdw>
          </a:effectLst>
        </p:spPr>
        <p:txBody>
          <a:bodyPr lIns="91439" rIns="91439">
            <a:noAutofit/>
          </a:bodyPr>
          <a:lstStyle/>
          <a:p>
            <a:pPr/>
          </a:p>
        </p:txBody>
      </p:sp>
      <p:sp>
        <p:nvSpPr>
          <p:cNvPr id="169" name="Text Placeholder 3"/>
          <p:cNvSpPr/>
          <p:nvPr>
            <p:ph type="body" sz="quarter" idx="20"/>
          </p:nvPr>
        </p:nvSpPr>
        <p:spPr>
          <a:xfrm>
            <a:off x="5993272" y="4796099"/>
            <a:ext cx="2560321" cy="1467538"/>
          </a:xfrm>
          <a:prstGeom prst="rect">
            <a:avLst/>
          </a:prstGeom>
        </p:spPr>
        <p:txBody>
          <a:bodyPr/>
          <a:lstStyle/>
          <a:p>
            <a:pPr marL="0" indent="0">
              <a:buSzTx/>
              <a:buFontTx/>
              <a:buNone/>
              <a:defRPr sz="1400"/>
            </a:pPr>
          </a:p>
        </p:txBody>
      </p:sp>
      <p:sp>
        <p:nvSpPr>
          <p:cNvPr id="17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Blank">
    <p:spTree>
      <p:nvGrpSpPr>
        <p:cNvPr id="1" name=""/>
        <p:cNvGrpSpPr/>
        <p:nvPr/>
      </p:nvGrpSpPr>
      <p:grpSpPr>
        <a:xfrm>
          <a:off x="0" y="0"/>
          <a:ext cx="0" cy="0"/>
          <a:chOff x="0" y="0"/>
          <a:chExt cx="0" cy="0"/>
        </a:xfrm>
      </p:grpSpPr>
      <p:pic>
        <p:nvPicPr>
          <p:cNvPr id="177"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178" name="Picture Placeholder 6"/>
          <p:cNvSpPr/>
          <p:nvPr>
            <p:ph type="pic" idx="13"/>
          </p:nvPr>
        </p:nvSpPr>
        <p:spPr>
          <a:xfrm>
            <a:off x="0" y="0"/>
            <a:ext cx="9144000" cy="6858000"/>
          </a:xfrm>
          <a:prstGeom prst="rect">
            <a:avLst/>
          </a:prstGeom>
        </p:spPr>
        <p:txBody>
          <a:bodyPr lIns="91439" rIns="91439">
            <a:noAutofit/>
          </a:bodyPr>
          <a:lstStyle/>
          <a:p>
            <a:pPr/>
          </a:p>
        </p:txBody>
      </p:sp>
      <p:sp>
        <p:nvSpPr>
          <p:cNvPr id="179" name="Slide Number"/>
          <p:cNvSpPr txBox="1"/>
          <p:nvPr>
            <p:ph type="sldNum" sz="quarter" idx="2"/>
          </p:nvPr>
        </p:nvSpPr>
        <p:spPr>
          <a:xfrm>
            <a:off x="4419600" y="6172200"/>
            <a:ext cx="21336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2" name="Title Text"/>
          <p:cNvSpPr txBox="1"/>
          <p:nvPr>
            <p:ph type="title"/>
          </p:nvPr>
        </p:nvSpPr>
        <p:spPr>
          <a:xfrm>
            <a:off x="2171700" y="764373"/>
            <a:ext cx="6377941" cy="1293028"/>
          </a:xfrm>
          <a:prstGeom prst="rect">
            <a:avLst/>
          </a:prstGeom>
        </p:spPr>
        <p:txBody>
          <a:bodyPr/>
          <a:lstStyle/>
          <a:p>
            <a:pPr/>
            <a:r>
              <a:t>Title Text</a:t>
            </a:r>
          </a:p>
        </p:txBody>
      </p:sp>
      <p:sp>
        <p:nvSpPr>
          <p:cNvPr id="23" name="Body Level One…"/>
          <p:cNvSpPr txBox="1"/>
          <p:nvPr>
            <p:ph type="body" idx="1"/>
          </p:nvPr>
        </p:nvSpPr>
        <p:spPr>
          <a:xfrm>
            <a:off x="594359" y="2194560"/>
            <a:ext cx="7955282" cy="406908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spTree>
      <p:nvGrpSpPr>
        <p:cNvPr id="1" name=""/>
        <p:cNvGrpSpPr/>
        <p:nvPr/>
      </p:nvGrpSpPr>
      <p:grpSpPr>
        <a:xfrm>
          <a:off x="0" y="0"/>
          <a:ext cx="0" cy="0"/>
          <a:chOff x="0" y="0"/>
          <a:chExt cx="0" cy="0"/>
        </a:xfrm>
      </p:grpSpPr>
      <p:pic>
        <p:nvPicPr>
          <p:cNvPr id="31" name="Picture 7" descr="Picture 7"/>
          <p:cNvPicPr>
            <a:picLocks noChangeAspect="1"/>
          </p:cNvPicPr>
          <p:nvPr/>
        </p:nvPicPr>
        <p:blipFill>
          <a:blip r:embed="rId2">
            <a:extLst/>
          </a:blip>
          <a:stretch>
            <a:fillRect/>
          </a:stretch>
        </p:blipFill>
        <p:spPr>
          <a:xfrm>
            <a:off x="0" y="4995862"/>
            <a:ext cx="9144000" cy="1862139"/>
          </a:xfrm>
          <a:prstGeom prst="rect">
            <a:avLst/>
          </a:prstGeom>
          <a:ln w="12700">
            <a:miter lim="400000"/>
          </a:ln>
        </p:spPr>
      </p:pic>
      <p:sp>
        <p:nvSpPr>
          <p:cNvPr id="32" name="Title Text"/>
          <p:cNvSpPr txBox="1"/>
          <p:nvPr>
            <p:ph type="title"/>
          </p:nvPr>
        </p:nvSpPr>
        <p:spPr>
          <a:xfrm>
            <a:off x="594359" y="753533"/>
            <a:ext cx="7955282" cy="2801936"/>
          </a:xfrm>
          <a:prstGeom prst="rect">
            <a:avLst/>
          </a:prstGeom>
        </p:spPr>
        <p:txBody>
          <a:bodyPr anchor="b"/>
          <a:lstStyle/>
          <a:p>
            <a:pPr/>
            <a:r>
              <a:t>Title Text</a:t>
            </a:r>
          </a:p>
        </p:txBody>
      </p:sp>
      <p:sp>
        <p:nvSpPr>
          <p:cNvPr id="33" name="Body Level One…"/>
          <p:cNvSpPr txBox="1"/>
          <p:nvPr>
            <p:ph type="body" sz="quarter" idx="1"/>
          </p:nvPr>
        </p:nvSpPr>
        <p:spPr>
          <a:xfrm>
            <a:off x="594359" y="3641726"/>
            <a:ext cx="7955283" cy="1354135"/>
          </a:xfrm>
          <a:prstGeom prst="rect">
            <a:avLst/>
          </a:prstGeom>
        </p:spPr>
        <p:txBody>
          <a:bodyPr/>
          <a:lstStyle>
            <a:lvl1pPr marL="0" indent="0" algn="r">
              <a:buSzTx/>
              <a:buFontTx/>
              <a:buNone/>
            </a:lvl1pPr>
            <a:lvl2pPr marL="0" indent="457200" algn="r">
              <a:buSzTx/>
              <a:buFontTx/>
              <a:buNone/>
            </a:lvl2pPr>
            <a:lvl3pPr marL="0" indent="914400" algn="r">
              <a:buSzTx/>
              <a:buFontTx/>
              <a:buNone/>
            </a:lvl3pPr>
            <a:lvl4pPr marL="0" indent="1371600" algn="r">
              <a:buSzTx/>
              <a:buFontTx/>
              <a:buNone/>
            </a:lvl4pPr>
            <a:lvl5pPr marL="0" indent="1828800" algn="r">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34" name="Slide Number"/>
          <p:cNvSpPr txBox="1"/>
          <p:nvPr>
            <p:ph type="sldNum" sz="quarter" idx="2"/>
          </p:nvPr>
        </p:nvSpPr>
        <p:spPr>
          <a:xfrm>
            <a:off x="8304732" y="441643"/>
            <a:ext cx="244908" cy="2438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spTree>
      <p:nvGrpSpPr>
        <p:cNvPr id="1" name=""/>
        <p:cNvGrpSpPr/>
        <p:nvPr/>
      </p:nvGrpSpPr>
      <p:grpSpPr>
        <a:xfrm>
          <a:off x="0" y="0"/>
          <a:ext cx="0" cy="0"/>
          <a:chOff x="0" y="0"/>
          <a:chExt cx="0" cy="0"/>
        </a:xfrm>
      </p:grpSpPr>
      <p:pic>
        <p:nvPicPr>
          <p:cNvPr id="41"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42" name="Title Text"/>
          <p:cNvSpPr txBox="1"/>
          <p:nvPr>
            <p:ph type="title"/>
          </p:nvPr>
        </p:nvSpPr>
        <p:spPr>
          <a:xfrm>
            <a:off x="2171700" y="764373"/>
            <a:ext cx="6377941" cy="1293028"/>
          </a:xfrm>
          <a:prstGeom prst="rect">
            <a:avLst/>
          </a:prstGeom>
        </p:spPr>
        <p:txBody>
          <a:bodyPr/>
          <a:lstStyle/>
          <a:p>
            <a:pPr/>
            <a:r>
              <a:t>Title Text</a:t>
            </a:r>
          </a:p>
        </p:txBody>
      </p:sp>
      <p:sp>
        <p:nvSpPr>
          <p:cNvPr id="43" name="Body Level One…"/>
          <p:cNvSpPr txBox="1"/>
          <p:nvPr>
            <p:ph type="body" sz="half" idx="1"/>
          </p:nvPr>
        </p:nvSpPr>
        <p:spPr>
          <a:xfrm>
            <a:off x="594359" y="2194560"/>
            <a:ext cx="3910581" cy="406908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spTree>
      <p:nvGrpSpPr>
        <p:cNvPr id="1" name=""/>
        <p:cNvGrpSpPr/>
        <p:nvPr/>
      </p:nvGrpSpPr>
      <p:grpSpPr>
        <a:xfrm>
          <a:off x="0" y="0"/>
          <a:ext cx="0" cy="0"/>
          <a:chOff x="0" y="0"/>
          <a:chExt cx="0" cy="0"/>
        </a:xfrm>
      </p:grpSpPr>
      <p:pic>
        <p:nvPicPr>
          <p:cNvPr id="51"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52" name="Title Text"/>
          <p:cNvSpPr txBox="1"/>
          <p:nvPr>
            <p:ph type="title"/>
          </p:nvPr>
        </p:nvSpPr>
        <p:spPr>
          <a:xfrm>
            <a:off x="2171700" y="762000"/>
            <a:ext cx="6377941" cy="1295400"/>
          </a:xfrm>
          <a:prstGeom prst="rect">
            <a:avLst/>
          </a:prstGeom>
        </p:spPr>
        <p:txBody>
          <a:bodyPr/>
          <a:lstStyle/>
          <a:p>
            <a:pPr/>
            <a:r>
              <a:t>Title Text</a:t>
            </a:r>
          </a:p>
        </p:txBody>
      </p:sp>
      <p:sp>
        <p:nvSpPr>
          <p:cNvPr id="53" name="Body Level One…"/>
          <p:cNvSpPr txBox="1"/>
          <p:nvPr>
            <p:ph type="body" sz="quarter" idx="1"/>
          </p:nvPr>
        </p:nvSpPr>
        <p:spPr>
          <a:xfrm>
            <a:off x="821279" y="2183801"/>
            <a:ext cx="3683659" cy="823913"/>
          </a:xfrm>
          <a:prstGeom prst="rect">
            <a:avLst/>
          </a:prstGeom>
        </p:spPr>
        <p:txBody>
          <a:bodyPr anchor="b"/>
          <a:lstStyle>
            <a:lvl1pPr marL="0" indent="0">
              <a:buSzTx/>
              <a:buFontTx/>
              <a:buNone/>
              <a:defRPr sz="2800"/>
            </a:lvl1pPr>
            <a:lvl2pPr marL="0" indent="457200">
              <a:buSzTx/>
              <a:buFontTx/>
              <a:buNone/>
              <a:defRPr sz="2800"/>
            </a:lvl2pPr>
            <a:lvl3pPr marL="0" indent="914400">
              <a:buSzTx/>
              <a:buFontTx/>
              <a:buNone/>
              <a:defRPr sz="2800"/>
            </a:lvl3pPr>
            <a:lvl4pPr marL="0" indent="1371600">
              <a:buSzTx/>
              <a:buFontTx/>
              <a:buNone/>
              <a:defRPr sz="2800"/>
            </a:lvl4pPr>
            <a:lvl5pPr marL="0" indent="1828800">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54" name="Text Placeholder 4"/>
          <p:cNvSpPr/>
          <p:nvPr>
            <p:ph type="body" sz="quarter" idx="13"/>
          </p:nvPr>
        </p:nvSpPr>
        <p:spPr>
          <a:xfrm>
            <a:off x="4869017" y="2183801"/>
            <a:ext cx="3680622" cy="823913"/>
          </a:xfrm>
          <a:prstGeom prst="rect">
            <a:avLst/>
          </a:prstGeom>
        </p:spPr>
        <p:txBody>
          <a:bodyPr anchor="b"/>
          <a:lstStyle/>
          <a:p>
            <a:pPr marL="0" indent="0">
              <a:buSzTx/>
              <a:buFontTx/>
              <a:buNone/>
              <a:defRPr sz="2800"/>
            </a:pP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Only">
    <p:spTree>
      <p:nvGrpSpPr>
        <p:cNvPr id="1" name=""/>
        <p:cNvGrpSpPr/>
        <p:nvPr/>
      </p:nvGrpSpPr>
      <p:grpSpPr>
        <a:xfrm>
          <a:off x="0" y="0"/>
          <a:ext cx="0" cy="0"/>
          <a:chOff x="0" y="0"/>
          <a:chExt cx="0" cy="0"/>
        </a:xfrm>
      </p:grpSpPr>
      <p:pic>
        <p:nvPicPr>
          <p:cNvPr id="62"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63" name="Title Text"/>
          <p:cNvSpPr txBox="1"/>
          <p:nvPr>
            <p:ph type="title"/>
          </p:nvPr>
        </p:nvSpPr>
        <p:spPr>
          <a:xfrm>
            <a:off x="2171700" y="764373"/>
            <a:ext cx="6377941" cy="1293028"/>
          </a:xfrm>
          <a:prstGeom prst="rect">
            <a:avLst/>
          </a:prstGeom>
        </p:spPr>
        <p:txBody>
          <a:bodyPr/>
          <a:lstStyle/>
          <a:p>
            <a:pPr/>
            <a:r>
              <a:t>Title Text</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pic>
        <p:nvPicPr>
          <p:cNvPr id="78"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79" name="Title Text"/>
          <p:cNvSpPr txBox="1"/>
          <p:nvPr>
            <p:ph type="title"/>
          </p:nvPr>
        </p:nvSpPr>
        <p:spPr>
          <a:xfrm>
            <a:off x="594359" y="1524000"/>
            <a:ext cx="3086101" cy="1600200"/>
          </a:xfrm>
          <a:prstGeom prst="rect">
            <a:avLst/>
          </a:prstGeom>
        </p:spPr>
        <p:txBody>
          <a:bodyPr anchor="b"/>
          <a:lstStyle>
            <a:lvl1pPr algn="l">
              <a:defRPr sz="3200"/>
            </a:lvl1pPr>
          </a:lstStyle>
          <a:p>
            <a:pPr/>
            <a:r>
              <a:t>Title Text</a:t>
            </a:r>
          </a:p>
        </p:txBody>
      </p:sp>
      <p:sp>
        <p:nvSpPr>
          <p:cNvPr id="80" name="Body Level One…"/>
          <p:cNvSpPr txBox="1"/>
          <p:nvPr>
            <p:ph type="body" idx="1"/>
          </p:nvPr>
        </p:nvSpPr>
        <p:spPr>
          <a:xfrm>
            <a:off x="3886200" y="746759"/>
            <a:ext cx="4663441" cy="5516881"/>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81" name="Text Placeholder 3"/>
          <p:cNvSpPr/>
          <p:nvPr>
            <p:ph type="body" sz="quarter" idx="13"/>
          </p:nvPr>
        </p:nvSpPr>
        <p:spPr>
          <a:xfrm>
            <a:off x="594359" y="3124200"/>
            <a:ext cx="3086101" cy="3139440"/>
          </a:xfrm>
          <a:prstGeom prst="rect">
            <a:avLst/>
          </a:prstGeom>
        </p:spPr>
        <p:txBody>
          <a:bodyPr/>
          <a:lstStyle/>
          <a:p>
            <a:pPr marL="0" indent="0">
              <a:buSzTx/>
              <a:buFontTx/>
              <a:buNone/>
              <a:defRPr sz="1600"/>
            </a:pPr>
          </a:p>
        </p:txBody>
      </p:sp>
      <p:sp>
        <p:nvSpPr>
          <p:cNvPr id="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pic>
        <p:nvPicPr>
          <p:cNvPr id="89"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90" name="Title Text"/>
          <p:cNvSpPr txBox="1"/>
          <p:nvPr>
            <p:ph type="title"/>
          </p:nvPr>
        </p:nvSpPr>
        <p:spPr>
          <a:xfrm>
            <a:off x="594359" y="1524000"/>
            <a:ext cx="4075731" cy="1600200"/>
          </a:xfrm>
          <a:prstGeom prst="rect">
            <a:avLst/>
          </a:prstGeom>
        </p:spPr>
        <p:txBody>
          <a:bodyPr anchor="b"/>
          <a:lstStyle>
            <a:lvl1pPr algn="l">
              <a:defRPr sz="3200"/>
            </a:lvl1pPr>
          </a:lstStyle>
          <a:p>
            <a:pPr/>
            <a:r>
              <a:t>Title Text</a:t>
            </a:r>
          </a:p>
        </p:txBody>
      </p:sp>
      <p:sp>
        <p:nvSpPr>
          <p:cNvPr id="91" name="Picture Placeholder 2"/>
          <p:cNvSpPr/>
          <p:nvPr>
            <p:ph type="pic" sz="half" idx="13"/>
          </p:nvPr>
        </p:nvSpPr>
        <p:spPr>
          <a:xfrm>
            <a:off x="4877523" y="751241"/>
            <a:ext cx="3674235" cy="5512400"/>
          </a:xfrm>
          <a:prstGeom prst="rect">
            <a:avLst/>
          </a:prstGeom>
        </p:spPr>
        <p:txBody>
          <a:bodyPr lIns="91439" rIns="91439">
            <a:noAutofit/>
          </a:bodyPr>
          <a:lstStyle/>
          <a:p>
            <a:pPr/>
          </a:p>
        </p:txBody>
      </p:sp>
      <p:sp>
        <p:nvSpPr>
          <p:cNvPr id="92" name="Body Level One…"/>
          <p:cNvSpPr txBox="1"/>
          <p:nvPr>
            <p:ph type="body" sz="half" idx="1"/>
          </p:nvPr>
        </p:nvSpPr>
        <p:spPr>
          <a:xfrm>
            <a:off x="594359" y="3124200"/>
            <a:ext cx="4075731" cy="3139440"/>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2">
            <a:extLst/>
          </a:blip>
          <a:stretch>
            <a:fillRect/>
          </a:stretch>
        </p:blipFill>
        <p:spPr>
          <a:xfrm>
            <a:off x="0" y="0"/>
            <a:ext cx="9144000" cy="1081088"/>
          </a:xfrm>
          <a:prstGeom prst="rect">
            <a:avLst/>
          </a:prstGeom>
          <a:ln w="12700">
            <a:miter lim="400000"/>
          </a:ln>
        </p:spPr>
      </p:pic>
      <p:sp>
        <p:nvSpPr>
          <p:cNvPr id="3" name="Title Text"/>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4"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8304733" y="441643"/>
            <a:ext cx="244908" cy="243841"/>
          </a:xfrm>
          <a:prstGeom prst="rect">
            <a:avLst/>
          </a:prstGeom>
          <a:ln w="12700">
            <a:miter lim="400000"/>
          </a:ln>
        </p:spPr>
        <p:txBody>
          <a:bodyPr wrap="none" lIns="45719" rIns="45719" anchor="ctr">
            <a:spAutoFit/>
          </a:bodyPr>
          <a:lstStyle>
            <a:lvl1pPr algn="r">
              <a:defRPr sz="10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Lst>
  <p:transition xmlns:p14="http://schemas.microsoft.com/office/powerpoint/2010/main" spd="med" advClick="1"/>
  <p:txStyles>
    <p:titleStyle>
      <a:lvl1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1pPr>
      <a:lvl2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2pPr>
      <a:lvl3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3pPr>
      <a:lvl4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4pPr>
      <a:lvl5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5pPr>
      <a:lvl6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6pPr>
      <a:lvl7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7pPr>
      <a:lvl8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8pPr>
      <a:lvl9pPr marL="0" marR="0" indent="0" algn="r" defTabSz="914400" rtl="0" latinLnBrk="0">
        <a:lnSpc>
          <a:spcPct val="90000"/>
        </a:lnSpc>
        <a:spcBef>
          <a:spcPts val="0"/>
        </a:spcBef>
        <a:spcAft>
          <a:spcPts val="0"/>
        </a:spcAft>
        <a:buClrTx/>
        <a:buSzTx/>
        <a:buFontTx/>
        <a:buNone/>
        <a:tabLst/>
        <a:defRPr b="0" baseline="0" cap="all" i="0" spc="0" strike="noStrike" sz="4000" u="none">
          <a:solidFill>
            <a:srgbClr val="FFFFFF"/>
          </a:solidFill>
          <a:uFillTx/>
          <a:latin typeface="Century Gothic"/>
          <a:ea typeface="Century Gothic"/>
          <a:cs typeface="Century Gothic"/>
          <a:sym typeface="Century Gothic"/>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1pPr>
      <a:lvl2pPr marL="708659" marR="0" indent="-251459"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2pPr>
      <a:lvl3pPr marL="1193800" marR="0" indent="-279400"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3pPr>
      <a:lvl4pPr marL="16859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4pPr>
      <a:lvl5pPr marL="21431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5pPr>
      <a:lvl6pPr marL="26003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6pPr>
      <a:lvl7pPr marL="30575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7pPr>
      <a:lvl8pPr marL="35147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8pPr>
      <a:lvl9pPr marL="3971925" marR="0" indent="-314325" algn="l" defTabSz="914400" rtl="0" latinLnBrk="0">
        <a:lnSpc>
          <a:spcPct val="90000"/>
        </a:lnSpc>
        <a:spcBef>
          <a:spcPts val="1000"/>
        </a:spcBef>
        <a:spcAft>
          <a:spcPts val="0"/>
        </a:spcAft>
        <a:buClrTx/>
        <a:buSzPct val="100000"/>
        <a:buFont typeface="Arial"/>
        <a:buChar char="•"/>
        <a:tabLst/>
        <a:defRPr b="0" baseline="0" cap="none" i="0" spc="0" strike="noStrike" sz="2200" u="none">
          <a:solidFill>
            <a:srgbClr val="FFFFFF"/>
          </a:solidFill>
          <a:uFillTx/>
          <a:latin typeface="Century Gothic"/>
          <a:ea typeface="Century Gothic"/>
          <a:cs typeface="Century Gothic"/>
          <a:sym typeface="Century Gothic"/>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1pPr>
      <a:lvl2pPr marL="0" marR="0" indent="457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2pPr>
      <a:lvl3pPr marL="0" marR="0" indent="914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3pPr>
      <a:lvl4pPr marL="0" marR="0" indent="1371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4pPr>
      <a:lvl5pPr marL="0" marR="0" indent="18288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5pPr>
      <a:lvl6pPr marL="0" marR="0" indent="22860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6pPr>
      <a:lvl7pPr marL="0" marR="0" indent="27432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7pPr>
      <a:lvl8pPr marL="0" marR="0" indent="32004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8pPr>
      <a:lvl9pPr marL="0" marR="0" indent="3657600" algn="r" defTabSz="4572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entury Gothic"/>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Title 1"/>
          <p:cNvSpPr txBox="1"/>
          <p:nvPr>
            <p:ph type="title"/>
          </p:nvPr>
        </p:nvSpPr>
        <p:spPr>
          <a:xfrm>
            <a:off x="2171700" y="228600"/>
            <a:ext cx="6377941" cy="838200"/>
          </a:xfrm>
          <a:prstGeom prst="rect">
            <a:avLst/>
          </a:prstGeom>
        </p:spPr>
        <p:txBody>
          <a:bodyPr/>
          <a:lstStyle/>
          <a:p>
            <a:pPr/>
            <a:r>
              <a:t>2 peter 1</a:t>
            </a:r>
          </a:p>
        </p:txBody>
      </p:sp>
      <p:sp>
        <p:nvSpPr>
          <p:cNvPr id="189" name="Content Placeholder 2"/>
          <p:cNvSpPr txBox="1"/>
          <p:nvPr>
            <p:ph type="body" idx="1"/>
          </p:nvPr>
        </p:nvSpPr>
        <p:spPr>
          <a:xfrm>
            <a:off x="594359" y="1140625"/>
            <a:ext cx="8168642" cy="5564976"/>
          </a:xfrm>
          <a:prstGeom prst="rect">
            <a:avLst/>
          </a:prstGeom>
        </p:spPr>
        <p:txBody>
          <a:bodyPr/>
          <a:lstStyle>
            <a:lvl1pPr marL="0" indent="225425">
              <a:lnSpc>
                <a:spcPct val="100000"/>
              </a:lnSpc>
              <a:buSzTx/>
              <a:buNone/>
              <a:defRPr sz="3200"/>
            </a:lvl1pPr>
          </a:lstStyle>
          <a:p>
            <a:pPr/>
            <a:r>
              <a:t>3 His divine power has given us everything we need for a godly life through our knowledge of him who called us by his own glory and goodness. 4 Through these he has given us his very great and precious promises, so that through them you may participate in the divine nature, having escaped the corruption in the world caused by evil desires.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itle 1"/>
          <p:cNvSpPr txBox="1"/>
          <p:nvPr>
            <p:ph type="title"/>
          </p:nvPr>
        </p:nvSpPr>
        <p:spPr>
          <a:xfrm>
            <a:off x="2171700" y="228600"/>
            <a:ext cx="6377941" cy="838200"/>
          </a:xfrm>
          <a:prstGeom prst="rect">
            <a:avLst/>
          </a:prstGeom>
        </p:spPr>
        <p:txBody>
          <a:bodyPr/>
          <a:lstStyle/>
          <a:p>
            <a:pPr/>
            <a:r>
              <a:t>2 peter 1</a:t>
            </a:r>
          </a:p>
        </p:txBody>
      </p:sp>
      <p:sp>
        <p:nvSpPr>
          <p:cNvPr id="192" name="Content Placeholder 2"/>
          <p:cNvSpPr txBox="1"/>
          <p:nvPr>
            <p:ph type="body" idx="1"/>
          </p:nvPr>
        </p:nvSpPr>
        <p:spPr>
          <a:xfrm>
            <a:off x="594359" y="1140625"/>
            <a:ext cx="8092442" cy="5564976"/>
          </a:xfrm>
          <a:prstGeom prst="rect">
            <a:avLst/>
          </a:prstGeom>
        </p:spPr>
        <p:txBody>
          <a:bodyPr/>
          <a:lstStyle>
            <a:lvl1pPr marL="0" indent="225425">
              <a:lnSpc>
                <a:spcPct val="100000"/>
              </a:lnSpc>
              <a:buSzTx/>
              <a:buNone/>
              <a:defRPr sz="3200"/>
            </a:lvl1pPr>
          </a:lstStyle>
          <a:p>
            <a:pPr/>
            <a:r>
              <a:t>5 For this very reason, make every effort to add to your faith goodness; and to goodness, knowledge; 6 and to knowledge, self-control; and to self-control, perseverance; and to perseverance, godliness; 7 and to godliness, mutual affection; and to mutual affection, love. 8 For if you possess these qualities in increasing measure,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Title 1"/>
          <p:cNvSpPr txBox="1"/>
          <p:nvPr>
            <p:ph type="title"/>
          </p:nvPr>
        </p:nvSpPr>
        <p:spPr>
          <a:xfrm>
            <a:off x="2171700" y="228600"/>
            <a:ext cx="6377941" cy="838200"/>
          </a:xfrm>
          <a:prstGeom prst="rect">
            <a:avLst/>
          </a:prstGeom>
        </p:spPr>
        <p:txBody>
          <a:bodyPr/>
          <a:lstStyle/>
          <a:p>
            <a:pPr/>
            <a:r>
              <a:t>2 peter 1</a:t>
            </a:r>
          </a:p>
        </p:txBody>
      </p:sp>
      <p:sp>
        <p:nvSpPr>
          <p:cNvPr id="195" name="Content Placeholder 2"/>
          <p:cNvSpPr txBox="1"/>
          <p:nvPr>
            <p:ph type="body" idx="1"/>
          </p:nvPr>
        </p:nvSpPr>
        <p:spPr>
          <a:xfrm>
            <a:off x="594359" y="1140625"/>
            <a:ext cx="8092442" cy="5564976"/>
          </a:xfrm>
          <a:prstGeom prst="rect">
            <a:avLst/>
          </a:prstGeom>
        </p:spPr>
        <p:txBody>
          <a:bodyPr/>
          <a:lstStyle/>
          <a:p>
            <a:pPr marL="0" indent="218662" defTabSz="886968">
              <a:lnSpc>
                <a:spcPct val="100000"/>
              </a:lnSpc>
              <a:spcBef>
                <a:spcPts val="900"/>
              </a:spcBef>
              <a:buSzTx/>
              <a:buNone/>
              <a:defRPr sz="3104"/>
            </a:pPr>
            <a:r>
              <a:t>they will keep you from being ineffective and unproductive in your knowledge of our Lord Jesus Christ. 9 But whoever does not have them is nearsighted and blind, forgetting that they have been cleansed from their past sins.</a:t>
            </a:r>
          </a:p>
          <a:p>
            <a:pPr marL="0" indent="218662" defTabSz="886968">
              <a:lnSpc>
                <a:spcPct val="100000"/>
              </a:lnSpc>
              <a:spcBef>
                <a:spcPts val="900"/>
              </a:spcBef>
              <a:buSzTx/>
              <a:buNone/>
              <a:defRPr sz="3104"/>
            </a:pPr>
            <a:r>
              <a:t>10 Therefore, my brothers and sisters, make every effort to confirm your calling and election. For if you do these things, you will never stumble,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Rectangle 2"/>
          <p:cNvSpPr txBox="1"/>
          <p:nvPr>
            <p:ph type="ctrTitle"/>
          </p:nvPr>
        </p:nvSpPr>
        <p:spPr>
          <a:prstGeom prst="rect">
            <a:avLst/>
          </a:prstGeom>
        </p:spPr>
        <p:txBody>
          <a:bodyPr/>
          <a:lstStyle>
            <a:lvl1pPr>
              <a:defRPr sz="4800"/>
            </a:lvl1pPr>
          </a:lstStyle>
          <a:p>
            <a:pPr/>
            <a:r>
              <a:t>You can do better</a:t>
            </a:r>
          </a:p>
        </p:txBody>
      </p:sp>
      <p:sp>
        <p:nvSpPr>
          <p:cNvPr id="198" name="Rectangle 3"/>
          <p:cNvSpPr txBox="1"/>
          <p:nvPr>
            <p:ph type="subTitle" sz="quarter" idx="1"/>
          </p:nvPr>
        </p:nvSpPr>
        <p:spPr>
          <a:prstGeom prst="rect">
            <a:avLst/>
          </a:prstGeom>
        </p:spPr>
        <p:txBody>
          <a:bodyPr/>
          <a:lstStyle>
            <a:lvl1pPr>
              <a:defRPr sz="2800"/>
            </a:lvl1pPr>
          </a:lstStyle>
          <a:p>
            <a:pPr/>
            <a:r>
              <a:t>September 29, 2019</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Rectangle 2"/>
          <p:cNvSpPr txBox="1"/>
          <p:nvPr>
            <p:ph type="title"/>
          </p:nvPr>
        </p:nvSpPr>
        <p:spPr>
          <a:xfrm>
            <a:off x="1981200" y="764373"/>
            <a:ext cx="6568441" cy="1293028"/>
          </a:xfrm>
          <a:prstGeom prst="rect">
            <a:avLst/>
          </a:prstGeom>
        </p:spPr>
        <p:txBody>
          <a:bodyPr/>
          <a:lstStyle/>
          <a:p>
            <a:pPr/>
            <a:r>
              <a:t>yOu can  do better</a:t>
            </a:r>
          </a:p>
        </p:txBody>
      </p:sp>
      <p:sp>
        <p:nvSpPr>
          <p:cNvPr id="201" name="Rectangle 3"/>
          <p:cNvSpPr txBox="1"/>
          <p:nvPr>
            <p:ph type="body" idx="1"/>
          </p:nvPr>
        </p:nvSpPr>
        <p:spPr>
          <a:xfrm>
            <a:off x="594359" y="2194560"/>
            <a:ext cx="7955282" cy="4069080"/>
          </a:xfrm>
          <a:prstGeom prst="rect">
            <a:avLst/>
          </a:prstGeom>
        </p:spPr>
        <p:txBody>
          <a:bodyPr/>
          <a:lstStyle/>
          <a:p>
            <a:pPr marL="514350" indent="-514350">
              <a:buFontTx/>
              <a:buAutoNum type="arabicPeriod" startAt="1"/>
              <a:defRPr sz="3200"/>
            </a:pPr>
            <a:r>
              <a:t>Think godly</a:t>
            </a:r>
          </a:p>
          <a:p>
            <a:pPr lvl="1" marL="971550" indent="-514350">
              <a:spcBef>
                <a:spcPts val="500"/>
              </a:spcBef>
              <a:buFontTx/>
              <a:buAutoNum type="alphaLcPeriod" startAt="1"/>
              <a:defRPr sz="3200"/>
            </a:pPr>
            <a:r>
              <a:t>Corruption is not easily avoided </a:t>
            </a:r>
            <a:endParaRPr sz="2000"/>
          </a:p>
          <a:p>
            <a:pPr lvl="1" marL="971550" indent="-514350">
              <a:spcBef>
                <a:spcPts val="500"/>
              </a:spcBef>
              <a:buFontTx/>
              <a:buAutoNum type="alphaLcPeriod" startAt="1"/>
              <a:defRPr sz="3200"/>
            </a:pPr>
            <a:r>
              <a:t>We can strive for consistency</a:t>
            </a:r>
            <a:endParaRPr sz="2000"/>
          </a:p>
          <a:p>
            <a:pPr lvl="1" marL="971550" indent="-514350">
              <a:spcBef>
                <a:spcPts val="500"/>
              </a:spcBef>
              <a:buFontTx/>
              <a:buAutoNum type="alphaLcPeriod" startAt="1"/>
              <a:defRPr sz="3200"/>
            </a:pPr>
            <a:r>
              <a:t>Show before you tell</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201">
                                            <p:bg/>
                                          </p:spTgt>
                                        </p:tgtEl>
                                        <p:attrNameLst>
                                          <p:attrName>style.visibility</p:attrName>
                                        </p:attrNameLst>
                                      </p:cBhvr>
                                      <p:to>
                                        <p:strVal val="visible"/>
                                      </p:to>
                                    </p:set>
                                    <p:animEffect filter="dissolve" transition="in">
                                      <p:cBhvr>
                                        <p:cTn id="7" dur="2000"/>
                                        <p:tgtEl>
                                          <p:spTgt spid="201">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201">
                                            <p:txEl>
                                              <p:pRg st="0" end="0"/>
                                            </p:txEl>
                                          </p:spTgt>
                                        </p:tgtEl>
                                        <p:attrNameLst>
                                          <p:attrName>style.visibility</p:attrName>
                                        </p:attrNameLst>
                                      </p:cBhvr>
                                      <p:to>
                                        <p:strVal val="visible"/>
                                      </p:to>
                                    </p:set>
                                    <p:animEffect filter="dissolve" transition="in">
                                      <p:cBhvr>
                                        <p:cTn id="10" dur="2000"/>
                                        <p:tgtEl>
                                          <p:spTgt spid="201">
                                            <p:txEl>
                                              <p:pRg st="0" end="0"/>
                                            </p:txEl>
                                          </p:spTgt>
                                        </p:tgtEl>
                                      </p:cBhvr>
                                    </p:animEffect>
                                  </p:childTnLst>
                                </p:cTn>
                              </p:par>
                              <p:par>
                                <p:cTn id="11" presetClass="entr" nodeType="withEffect" presetSubtype="0" presetID="9" grpId="1" fill="hold">
                                  <p:stCondLst>
                                    <p:cond delay="0"/>
                                  </p:stCondLst>
                                  <p:iterate type="el" backwards="0">
                                    <p:tmAbs val="0"/>
                                  </p:iterate>
                                  <p:childTnLst>
                                    <p:set>
                                      <p:cBhvr>
                                        <p:cTn id="12" fill="hold"/>
                                        <p:tgtEl>
                                          <p:spTgt spid="201">
                                            <p:txEl>
                                              <p:pRg st="1" end="1"/>
                                            </p:txEl>
                                          </p:spTgt>
                                        </p:tgtEl>
                                        <p:attrNameLst>
                                          <p:attrName>style.visibility</p:attrName>
                                        </p:attrNameLst>
                                      </p:cBhvr>
                                      <p:to>
                                        <p:strVal val="visible"/>
                                      </p:to>
                                    </p:set>
                                    <p:animEffect filter="dissolve" transition="in">
                                      <p:cBhvr>
                                        <p:cTn id="13" dur="2000"/>
                                        <p:tgtEl>
                                          <p:spTgt spid="201">
                                            <p:txEl>
                                              <p:pRg st="1" end="1"/>
                                            </p:txEl>
                                          </p:spTgt>
                                        </p:tgtEl>
                                      </p:cBhvr>
                                    </p:animEffect>
                                  </p:childTnLst>
                                </p:cTn>
                              </p:par>
                              <p:par>
                                <p:cTn id="14" presetClass="entr" nodeType="withEffect" presetSubtype="0" presetID="9" grpId="1" fill="hold">
                                  <p:stCondLst>
                                    <p:cond delay="0"/>
                                  </p:stCondLst>
                                  <p:iterate type="el" backwards="0">
                                    <p:tmAbs val="0"/>
                                  </p:iterate>
                                  <p:childTnLst>
                                    <p:set>
                                      <p:cBhvr>
                                        <p:cTn id="15" fill="hold"/>
                                        <p:tgtEl>
                                          <p:spTgt spid="201">
                                            <p:txEl>
                                              <p:pRg st="2" end="2"/>
                                            </p:txEl>
                                          </p:spTgt>
                                        </p:tgtEl>
                                        <p:attrNameLst>
                                          <p:attrName>style.visibility</p:attrName>
                                        </p:attrNameLst>
                                      </p:cBhvr>
                                      <p:to>
                                        <p:strVal val="visible"/>
                                      </p:to>
                                    </p:set>
                                    <p:animEffect filter="dissolve" transition="in">
                                      <p:cBhvr>
                                        <p:cTn id="16" dur="2000"/>
                                        <p:tgtEl>
                                          <p:spTgt spid="201">
                                            <p:txEl>
                                              <p:pRg st="2" end="2"/>
                                            </p:txEl>
                                          </p:spTgt>
                                        </p:tgtEl>
                                      </p:cBhvr>
                                    </p:animEffect>
                                  </p:childTnLst>
                                </p:cTn>
                              </p:par>
                              <p:par>
                                <p:cTn id="17" presetClass="entr" nodeType="withEffect" presetSubtype="0" presetID="9" grpId="1" fill="hold">
                                  <p:stCondLst>
                                    <p:cond delay="0"/>
                                  </p:stCondLst>
                                  <p:iterate type="el" backwards="0">
                                    <p:tmAbs val="0"/>
                                  </p:iterate>
                                  <p:childTnLst>
                                    <p:set>
                                      <p:cBhvr>
                                        <p:cTn id="18" fill="hold"/>
                                        <p:tgtEl>
                                          <p:spTgt spid="201">
                                            <p:txEl>
                                              <p:pRg st="3" end="3"/>
                                            </p:txEl>
                                          </p:spTgt>
                                        </p:tgtEl>
                                        <p:attrNameLst>
                                          <p:attrName>style.visibility</p:attrName>
                                        </p:attrNameLst>
                                      </p:cBhvr>
                                      <p:to>
                                        <p:strVal val="visible"/>
                                      </p:to>
                                    </p:set>
                                    <p:animEffect filter="dissolve" transition="in">
                                      <p:cBhvr>
                                        <p:cTn id="19" dur="2000"/>
                                        <p:tgtEl>
                                          <p:spTgt spid="201">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1"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Rectangle 2"/>
          <p:cNvSpPr txBox="1"/>
          <p:nvPr>
            <p:ph type="title"/>
          </p:nvPr>
        </p:nvSpPr>
        <p:spPr>
          <a:xfrm>
            <a:off x="1981200" y="764373"/>
            <a:ext cx="6568441" cy="1293028"/>
          </a:xfrm>
          <a:prstGeom prst="rect">
            <a:avLst/>
          </a:prstGeom>
        </p:spPr>
        <p:txBody>
          <a:bodyPr/>
          <a:lstStyle/>
          <a:p>
            <a:pPr/>
            <a:r>
              <a:t>yOu can  do better</a:t>
            </a:r>
          </a:p>
        </p:txBody>
      </p:sp>
      <p:sp>
        <p:nvSpPr>
          <p:cNvPr id="204" name="Rectangle 3"/>
          <p:cNvSpPr txBox="1"/>
          <p:nvPr>
            <p:ph type="body" idx="1"/>
          </p:nvPr>
        </p:nvSpPr>
        <p:spPr>
          <a:xfrm>
            <a:off x="594359" y="2194560"/>
            <a:ext cx="7955282" cy="4069080"/>
          </a:xfrm>
          <a:prstGeom prst="rect">
            <a:avLst/>
          </a:prstGeom>
        </p:spPr>
        <p:txBody>
          <a:bodyPr/>
          <a:lstStyle/>
          <a:p>
            <a:pPr marL="514350" indent="-514350">
              <a:buFontTx/>
              <a:buAutoNum type="arabicPeriod" startAt="2"/>
              <a:defRPr sz="3200"/>
            </a:pPr>
            <a:r>
              <a:t>Act godly</a:t>
            </a:r>
          </a:p>
          <a:p>
            <a:pPr lvl="1" marL="971550" indent="-514350">
              <a:spcBef>
                <a:spcPts val="500"/>
              </a:spcBef>
              <a:buFontTx/>
              <a:buAutoNum type="alphaLcPeriod" startAt="1"/>
              <a:defRPr sz="3200"/>
            </a:pPr>
            <a:r>
              <a:t>Promises prepare you</a:t>
            </a:r>
            <a:endParaRPr sz="2000"/>
          </a:p>
          <a:p>
            <a:pPr lvl="1" marL="971550" indent="-514350">
              <a:spcBef>
                <a:spcPts val="500"/>
              </a:spcBef>
              <a:buFontTx/>
              <a:buAutoNum type="alphaLcPeriod" startAt="1"/>
              <a:defRPr sz="3200"/>
            </a:pPr>
            <a:r>
              <a:t>You should act like your Daddy</a:t>
            </a:r>
            <a:endParaRPr sz="2000"/>
          </a:p>
          <a:p>
            <a:pPr lvl="1" marL="971550" indent="-514350">
              <a:spcBef>
                <a:spcPts val="500"/>
              </a:spcBef>
              <a:buFontTx/>
              <a:buAutoNum type="alphaLcPeriod" startAt="1"/>
              <a:defRPr sz="3200"/>
            </a:pPr>
            <a:r>
              <a:t>Make every effort to add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204">
                                            <p:bg/>
                                          </p:spTgt>
                                        </p:tgtEl>
                                        <p:attrNameLst>
                                          <p:attrName>style.visibility</p:attrName>
                                        </p:attrNameLst>
                                      </p:cBhvr>
                                      <p:to>
                                        <p:strVal val="visible"/>
                                      </p:to>
                                    </p:set>
                                    <p:animEffect filter="dissolve" transition="in">
                                      <p:cBhvr>
                                        <p:cTn id="7" dur="2000"/>
                                        <p:tgtEl>
                                          <p:spTgt spid="204">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204">
                                            <p:txEl>
                                              <p:pRg st="0" end="0"/>
                                            </p:txEl>
                                          </p:spTgt>
                                        </p:tgtEl>
                                        <p:attrNameLst>
                                          <p:attrName>style.visibility</p:attrName>
                                        </p:attrNameLst>
                                      </p:cBhvr>
                                      <p:to>
                                        <p:strVal val="visible"/>
                                      </p:to>
                                    </p:set>
                                    <p:animEffect filter="dissolve" transition="in">
                                      <p:cBhvr>
                                        <p:cTn id="10" dur="2000"/>
                                        <p:tgtEl>
                                          <p:spTgt spid="204">
                                            <p:txEl>
                                              <p:pRg st="0" end="0"/>
                                            </p:txEl>
                                          </p:spTgt>
                                        </p:tgtEl>
                                      </p:cBhvr>
                                    </p:animEffect>
                                  </p:childTnLst>
                                </p:cTn>
                              </p:par>
                              <p:par>
                                <p:cTn id="11" presetClass="entr" nodeType="withEffect" presetSubtype="0" presetID="9" grpId="1" fill="hold">
                                  <p:stCondLst>
                                    <p:cond delay="0"/>
                                  </p:stCondLst>
                                  <p:iterate type="el" backwards="0">
                                    <p:tmAbs val="0"/>
                                  </p:iterate>
                                  <p:childTnLst>
                                    <p:set>
                                      <p:cBhvr>
                                        <p:cTn id="12" fill="hold"/>
                                        <p:tgtEl>
                                          <p:spTgt spid="204">
                                            <p:txEl>
                                              <p:pRg st="1" end="1"/>
                                            </p:txEl>
                                          </p:spTgt>
                                        </p:tgtEl>
                                        <p:attrNameLst>
                                          <p:attrName>style.visibility</p:attrName>
                                        </p:attrNameLst>
                                      </p:cBhvr>
                                      <p:to>
                                        <p:strVal val="visible"/>
                                      </p:to>
                                    </p:set>
                                    <p:animEffect filter="dissolve" transition="in">
                                      <p:cBhvr>
                                        <p:cTn id="13" dur="2000"/>
                                        <p:tgtEl>
                                          <p:spTgt spid="204">
                                            <p:txEl>
                                              <p:pRg st="1" end="1"/>
                                            </p:txEl>
                                          </p:spTgt>
                                        </p:tgtEl>
                                      </p:cBhvr>
                                    </p:animEffect>
                                  </p:childTnLst>
                                </p:cTn>
                              </p:par>
                              <p:par>
                                <p:cTn id="14" presetClass="entr" nodeType="withEffect" presetSubtype="0" presetID="9" grpId="1" fill="hold">
                                  <p:stCondLst>
                                    <p:cond delay="0"/>
                                  </p:stCondLst>
                                  <p:iterate type="el" backwards="0">
                                    <p:tmAbs val="0"/>
                                  </p:iterate>
                                  <p:childTnLst>
                                    <p:set>
                                      <p:cBhvr>
                                        <p:cTn id="15" fill="hold"/>
                                        <p:tgtEl>
                                          <p:spTgt spid="204">
                                            <p:txEl>
                                              <p:pRg st="2" end="2"/>
                                            </p:txEl>
                                          </p:spTgt>
                                        </p:tgtEl>
                                        <p:attrNameLst>
                                          <p:attrName>style.visibility</p:attrName>
                                        </p:attrNameLst>
                                      </p:cBhvr>
                                      <p:to>
                                        <p:strVal val="visible"/>
                                      </p:to>
                                    </p:set>
                                    <p:animEffect filter="dissolve" transition="in">
                                      <p:cBhvr>
                                        <p:cTn id="16" dur="2000"/>
                                        <p:tgtEl>
                                          <p:spTgt spid="204">
                                            <p:txEl>
                                              <p:pRg st="2" end="2"/>
                                            </p:txEl>
                                          </p:spTgt>
                                        </p:tgtEl>
                                      </p:cBhvr>
                                    </p:animEffect>
                                  </p:childTnLst>
                                </p:cTn>
                              </p:par>
                              <p:par>
                                <p:cTn id="17" presetClass="entr" nodeType="withEffect" presetSubtype="0" presetID="9" grpId="1" fill="hold">
                                  <p:stCondLst>
                                    <p:cond delay="0"/>
                                  </p:stCondLst>
                                  <p:iterate type="el" backwards="0">
                                    <p:tmAbs val="0"/>
                                  </p:iterate>
                                  <p:childTnLst>
                                    <p:set>
                                      <p:cBhvr>
                                        <p:cTn id="18" fill="hold"/>
                                        <p:tgtEl>
                                          <p:spTgt spid="204">
                                            <p:txEl>
                                              <p:pRg st="3" end="3"/>
                                            </p:txEl>
                                          </p:spTgt>
                                        </p:tgtEl>
                                        <p:attrNameLst>
                                          <p:attrName>style.visibility</p:attrName>
                                        </p:attrNameLst>
                                      </p:cBhvr>
                                      <p:to>
                                        <p:strVal val="visible"/>
                                      </p:to>
                                    </p:set>
                                    <p:animEffect filter="dissolve" transition="in">
                                      <p:cBhvr>
                                        <p:cTn id="19" dur="2000"/>
                                        <p:tgtEl>
                                          <p:spTgt spid="204">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4"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Rectangle 2"/>
          <p:cNvSpPr txBox="1"/>
          <p:nvPr>
            <p:ph type="title"/>
          </p:nvPr>
        </p:nvSpPr>
        <p:spPr>
          <a:xfrm>
            <a:off x="1981200" y="764373"/>
            <a:ext cx="6568441" cy="1293028"/>
          </a:xfrm>
          <a:prstGeom prst="rect">
            <a:avLst/>
          </a:prstGeom>
        </p:spPr>
        <p:txBody>
          <a:bodyPr/>
          <a:lstStyle/>
          <a:p>
            <a:pPr/>
            <a:r>
              <a:t>yOu can  do better</a:t>
            </a:r>
          </a:p>
        </p:txBody>
      </p:sp>
      <p:sp>
        <p:nvSpPr>
          <p:cNvPr id="207" name="Rectangle 3"/>
          <p:cNvSpPr txBox="1"/>
          <p:nvPr>
            <p:ph type="body" idx="1"/>
          </p:nvPr>
        </p:nvSpPr>
        <p:spPr>
          <a:xfrm>
            <a:off x="594359" y="2194560"/>
            <a:ext cx="7955282" cy="4069080"/>
          </a:xfrm>
          <a:prstGeom prst="rect">
            <a:avLst/>
          </a:prstGeom>
        </p:spPr>
        <p:txBody>
          <a:bodyPr/>
          <a:lstStyle/>
          <a:p>
            <a:pPr marL="514350" indent="-514350">
              <a:buFontTx/>
              <a:buAutoNum type="arabicPeriod" startAt="3"/>
              <a:defRPr sz="3200"/>
            </a:pPr>
            <a:r>
              <a:t>Dream godly </a:t>
            </a:r>
          </a:p>
          <a:p>
            <a:pPr lvl="1" marL="971550" indent="-514350">
              <a:spcBef>
                <a:spcPts val="500"/>
              </a:spcBef>
              <a:buFontTx/>
              <a:buAutoNum type="alphaLcPeriod" startAt="1"/>
              <a:defRPr sz="3200"/>
            </a:pPr>
            <a:r>
              <a:t>Stop tripping</a:t>
            </a:r>
            <a:endParaRPr sz="2000"/>
          </a:p>
          <a:p>
            <a:pPr lvl="1" marL="971550" indent="-514350">
              <a:spcBef>
                <a:spcPts val="500"/>
              </a:spcBef>
              <a:buFontTx/>
              <a:buAutoNum type="alphaLcPeriod" startAt="1"/>
              <a:defRPr sz="3200"/>
            </a:pPr>
            <a:r>
              <a:t>How do you act when you can't lose</a:t>
            </a:r>
            <a:endParaRPr sz="2000"/>
          </a:p>
          <a:p>
            <a:pPr lvl="1" marL="971550" indent="-514350">
              <a:spcBef>
                <a:spcPts val="500"/>
              </a:spcBef>
              <a:buFontTx/>
              <a:buAutoNum type="alphaLcPeriod" startAt="1"/>
              <a:defRPr sz="3200"/>
            </a:pPr>
            <a:r>
              <a:t>Dream in high definition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207">
                                            <p:bg/>
                                          </p:spTgt>
                                        </p:tgtEl>
                                        <p:attrNameLst>
                                          <p:attrName>style.visibility</p:attrName>
                                        </p:attrNameLst>
                                      </p:cBhvr>
                                      <p:to>
                                        <p:strVal val="visible"/>
                                      </p:to>
                                    </p:set>
                                    <p:animEffect filter="dissolve" transition="in">
                                      <p:cBhvr>
                                        <p:cTn id="7" dur="2000"/>
                                        <p:tgtEl>
                                          <p:spTgt spid="207">
                                            <p:bg/>
                                          </p:spTgt>
                                        </p:tgtEl>
                                      </p:cBhvr>
                                    </p:animEffect>
                                  </p:childTnLst>
                                </p:cTn>
                              </p:par>
                              <p:par>
                                <p:cTn id="8" presetClass="entr" nodeType="withEffect" presetSubtype="0" presetID="9" grpId="1" fill="hold">
                                  <p:stCondLst>
                                    <p:cond delay="0"/>
                                  </p:stCondLst>
                                  <p:iterate type="el" backwards="0">
                                    <p:tmAbs val="0"/>
                                  </p:iterate>
                                  <p:childTnLst>
                                    <p:set>
                                      <p:cBhvr>
                                        <p:cTn id="9" fill="hold"/>
                                        <p:tgtEl>
                                          <p:spTgt spid="207">
                                            <p:txEl>
                                              <p:pRg st="0" end="0"/>
                                            </p:txEl>
                                          </p:spTgt>
                                        </p:tgtEl>
                                        <p:attrNameLst>
                                          <p:attrName>style.visibility</p:attrName>
                                        </p:attrNameLst>
                                      </p:cBhvr>
                                      <p:to>
                                        <p:strVal val="visible"/>
                                      </p:to>
                                    </p:set>
                                    <p:animEffect filter="dissolve" transition="in">
                                      <p:cBhvr>
                                        <p:cTn id="10" dur="2000"/>
                                        <p:tgtEl>
                                          <p:spTgt spid="207">
                                            <p:txEl>
                                              <p:pRg st="0" end="0"/>
                                            </p:txEl>
                                          </p:spTgt>
                                        </p:tgtEl>
                                      </p:cBhvr>
                                    </p:animEffect>
                                  </p:childTnLst>
                                </p:cTn>
                              </p:par>
                              <p:par>
                                <p:cTn id="11" presetClass="entr" nodeType="withEffect" presetSubtype="0" presetID="9" grpId="1" fill="hold">
                                  <p:stCondLst>
                                    <p:cond delay="0"/>
                                  </p:stCondLst>
                                  <p:iterate type="el" backwards="0">
                                    <p:tmAbs val="0"/>
                                  </p:iterate>
                                  <p:childTnLst>
                                    <p:set>
                                      <p:cBhvr>
                                        <p:cTn id="12" fill="hold"/>
                                        <p:tgtEl>
                                          <p:spTgt spid="207">
                                            <p:txEl>
                                              <p:pRg st="1" end="1"/>
                                            </p:txEl>
                                          </p:spTgt>
                                        </p:tgtEl>
                                        <p:attrNameLst>
                                          <p:attrName>style.visibility</p:attrName>
                                        </p:attrNameLst>
                                      </p:cBhvr>
                                      <p:to>
                                        <p:strVal val="visible"/>
                                      </p:to>
                                    </p:set>
                                    <p:animEffect filter="dissolve" transition="in">
                                      <p:cBhvr>
                                        <p:cTn id="13" dur="2000"/>
                                        <p:tgtEl>
                                          <p:spTgt spid="207">
                                            <p:txEl>
                                              <p:pRg st="1" end="1"/>
                                            </p:txEl>
                                          </p:spTgt>
                                        </p:tgtEl>
                                      </p:cBhvr>
                                    </p:animEffect>
                                  </p:childTnLst>
                                </p:cTn>
                              </p:par>
                              <p:par>
                                <p:cTn id="14" presetClass="entr" nodeType="withEffect" presetSubtype="0" presetID="9" grpId="1" fill="hold">
                                  <p:stCondLst>
                                    <p:cond delay="0"/>
                                  </p:stCondLst>
                                  <p:iterate type="el" backwards="0">
                                    <p:tmAbs val="0"/>
                                  </p:iterate>
                                  <p:childTnLst>
                                    <p:set>
                                      <p:cBhvr>
                                        <p:cTn id="15" fill="hold"/>
                                        <p:tgtEl>
                                          <p:spTgt spid="207">
                                            <p:txEl>
                                              <p:pRg st="2" end="2"/>
                                            </p:txEl>
                                          </p:spTgt>
                                        </p:tgtEl>
                                        <p:attrNameLst>
                                          <p:attrName>style.visibility</p:attrName>
                                        </p:attrNameLst>
                                      </p:cBhvr>
                                      <p:to>
                                        <p:strVal val="visible"/>
                                      </p:to>
                                    </p:set>
                                    <p:animEffect filter="dissolve" transition="in">
                                      <p:cBhvr>
                                        <p:cTn id="16" dur="2000"/>
                                        <p:tgtEl>
                                          <p:spTgt spid="207">
                                            <p:txEl>
                                              <p:pRg st="2" end="2"/>
                                            </p:txEl>
                                          </p:spTgt>
                                        </p:tgtEl>
                                      </p:cBhvr>
                                    </p:animEffect>
                                  </p:childTnLst>
                                </p:cTn>
                              </p:par>
                              <p:par>
                                <p:cTn id="17" presetClass="entr" nodeType="withEffect" presetSubtype="0" presetID="9" grpId="1" fill="hold">
                                  <p:stCondLst>
                                    <p:cond delay="0"/>
                                  </p:stCondLst>
                                  <p:iterate type="el" backwards="0">
                                    <p:tmAbs val="0"/>
                                  </p:iterate>
                                  <p:childTnLst>
                                    <p:set>
                                      <p:cBhvr>
                                        <p:cTn id="18" fill="hold"/>
                                        <p:tgtEl>
                                          <p:spTgt spid="207">
                                            <p:txEl>
                                              <p:pRg st="3" end="3"/>
                                            </p:txEl>
                                          </p:spTgt>
                                        </p:tgtEl>
                                        <p:attrNameLst>
                                          <p:attrName>style.visibility</p:attrName>
                                        </p:attrNameLst>
                                      </p:cBhvr>
                                      <p:to>
                                        <p:strVal val="visible"/>
                                      </p:to>
                                    </p:set>
                                    <p:animEffect filter="dissolve" transition="in">
                                      <p:cBhvr>
                                        <p:cTn id="19" dur="2000"/>
                                        <p:tgtEl>
                                          <p:spTgt spid="207">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7" grpId="1"/>
    </p:bldLst>
  </p:timing>
</p:sld>
</file>

<file path=ppt/theme/theme1.xml><?xml version="1.0" encoding="utf-8"?>
<a:theme xmlns:a="http://schemas.openxmlformats.org/drawingml/2006/main" xmlns:r="http://schemas.openxmlformats.org/officeDocument/2006/relationships" name="Vapor Trail">
  <a:themeElements>
    <a:clrScheme name="Vapor Trail">
      <a:dk1>
        <a:srgbClr val="000000"/>
      </a:dk1>
      <a:lt1>
        <a:srgbClr val="000000"/>
      </a:lt1>
      <a:dk2>
        <a:srgbClr val="A7A7A7"/>
      </a:dk2>
      <a:lt2>
        <a:srgbClr val="535353"/>
      </a:lt2>
      <a:accent1>
        <a:srgbClr val="DF2E28"/>
      </a:accent1>
      <a:accent2>
        <a:srgbClr val="FE801A"/>
      </a:accent2>
      <a:accent3>
        <a:srgbClr val="E9BF35"/>
      </a:accent3>
      <a:accent4>
        <a:srgbClr val="81BB42"/>
      </a:accent4>
      <a:accent5>
        <a:srgbClr val="32C7A9"/>
      </a:accent5>
      <a:accent6>
        <a:srgbClr val="4A9BDC"/>
      </a:accent6>
      <a:hlink>
        <a:srgbClr val="0000FF"/>
      </a:hlink>
      <a:folHlink>
        <a:srgbClr val="FF00FF"/>
      </a:folHlink>
    </a:clrScheme>
    <a:fontScheme name="Vapor Trail">
      <a:majorFont>
        <a:latin typeface="Arial"/>
        <a:ea typeface="Arial"/>
        <a:cs typeface="Arial"/>
      </a:majorFont>
      <a:minorFont>
        <a:latin typeface="Helvetica"/>
        <a:ea typeface="Helvetica"/>
        <a:cs typeface="Helvetica"/>
      </a:minorFont>
    </a:fontScheme>
    <a:fmtScheme name="Vapor Trai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Vapor Trail">
  <a:themeElements>
    <a:clrScheme name="Vapor Trail">
      <a:dk1>
        <a:srgbClr val="000000"/>
      </a:dk1>
      <a:lt1>
        <a:srgbClr val="FFFFFF"/>
      </a:lt1>
      <a:dk2>
        <a:srgbClr val="A7A7A7"/>
      </a:dk2>
      <a:lt2>
        <a:srgbClr val="535353"/>
      </a:lt2>
      <a:accent1>
        <a:srgbClr val="DF2E28"/>
      </a:accent1>
      <a:accent2>
        <a:srgbClr val="FE801A"/>
      </a:accent2>
      <a:accent3>
        <a:srgbClr val="E9BF35"/>
      </a:accent3>
      <a:accent4>
        <a:srgbClr val="81BB42"/>
      </a:accent4>
      <a:accent5>
        <a:srgbClr val="32C7A9"/>
      </a:accent5>
      <a:accent6>
        <a:srgbClr val="4A9BDC"/>
      </a:accent6>
      <a:hlink>
        <a:srgbClr val="0000FF"/>
      </a:hlink>
      <a:folHlink>
        <a:srgbClr val="FF00FF"/>
      </a:folHlink>
    </a:clrScheme>
    <a:fontScheme name="Vapor Trail">
      <a:majorFont>
        <a:latin typeface="Arial"/>
        <a:ea typeface="Arial"/>
        <a:cs typeface="Arial"/>
      </a:majorFont>
      <a:minorFont>
        <a:latin typeface="Helvetica"/>
        <a:ea typeface="Helvetica"/>
        <a:cs typeface="Helvetica"/>
      </a:minorFont>
    </a:fontScheme>
    <a:fmtScheme name="Vapor Trai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