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1pPr>
    <a:lvl2pPr marL="0" marR="0" indent="457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2pPr>
    <a:lvl3pPr marL="0" marR="0" indent="914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3pPr>
    <a:lvl4pPr marL="0" marR="0" indent="1371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4pPr>
    <a:lvl5pPr marL="0" marR="0" indent="18288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5pPr>
    <a:lvl6pPr marL="0" marR="0" indent="22860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6pPr>
    <a:lvl7pPr marL="0" marR="0" indent="2743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7pPr>
    <a:lvl8pPr marL="0" marR="0" indent="3200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8pPr>
    <a:lvl9pPr marL="0" marR="0" indent="3657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Century Gothic"/>
          <a:ea typeface="Century Gothic"/>
          <a:cs typeface="Century Gothic"/>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3CCCB"/>
          </a:solidFill>
        </a:fill>
      </a:tcStyle>
    </a:wholeTbl>
    <a:band2H>
      <a:tcTxStyle b="def" i="def"/>
      <a:tcStyle>
        <a:tcBdr/>
        <a:fill>
          <a:solidFill>
            <a:srgbClr val="F9E7E7"/>
          </a:solidFill>
        </a:fill>
      </a:tcStyle>
    </a:band2H>
    <a:firstCol>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Century Gothic"/>
          <a:ea typeface="Century Gothic"/>
          <a:cs typeface="Century Gothic"/>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6E8CC"/>
          </a:solidFill>
        </a:fill>
      </a:tcStyle>
    </a:wholeTbl>
    <a:band2H>
      <a:tcTxStyle b="def" i="def"/>
      <a:tcStyle>
        <a:tcBdr/>
        <a:fill>
          <a:solidFill>
            <a:srgbClr val="FBF4E7"/>
          </a:solidFill>
        </a:fill>
      </a:tcStyle>
    </a:band2H>
    <a:firstCol>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Century Gothic"/>
          <a:ea typeface="Century Gothic"/>
          <a:cs typeface="Century Gothic"/>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EDEF2"/>
          </a:solidFill>
        </a:fill>
      </a:tcStyle>
    </a:wholeTbl>
    <a:band2H>
      <a:tcTxStyle b="def" i="def"/>
      <a:tcStyle>
        <a:tcBdr/>
        <a:fill>
          <a:solidFill>
            <a:srgbClr val="E8EFF8"/>
          </a:solidFill>
        </a:fill>
      </a:tcStyle>
    </a:band2H>
    <a:firstCol>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Century Gothic"/>
          <a:ea typeface="Century Gothic"/>
          <a:cs typeface="Century Gothic"/>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Century Gothic"/>
          <a:ea typeface="Century Gothic"/>
          <a:cs typeface="Century Gothic"/>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Century Gothic"/>
          <a:ea typeface="Century Gothic"/>
          <a:cs typeface="Century Gothic"/>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Century Gothic"/>
          <a:ea typeface="Century Gothic"/>
          <a:cs typeface="Century Gothic"/>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Century Gothic"/>
          <a:ea typeface="Century Gothic"/>
          <a:cs typeface="Century Gothic"/>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wholeTbl>
    <a:band2H>
      <a:tcTxStyle b="def" i="def"/>
      <a:tcStyle>
        <a:tcBdr/>
        <a:fill>
          <a:solidFill>
            <a:srgbClr val="FFFFFF"/>
          </a:solidFill>
        </a:fill>
      </a:tcStyle>
    </a:band2H>
    <a:firstCol>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firstCol>
    <a:la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508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lastRow>
    <a:firstRow>
      <a:tcTxStyle b="on" i="off">
        <a:font>
          <a:latin typeface="Century Gothic"/>
          <a:ea typeface="Century Gothic"/>
          <a:cs typeface="Century Gothic"/>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254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85" name="Shape 185"/>
          <p:cNvSpPr/>
          <p:nvPr>
            <p:ph type="sldImg"/>
          </p:nvPr>
        </p:nvSpPr>
        <p:spPr>
          <a:xfrm>
            <a:off x="1143000" y="685800"/>
            <a:ext cx="4572000" cy="3429000"/>
          </a:xfrm>
          <a:prstGeom prst="rect">
            <a:avLst/>
          </a:prstGeom>
        </p:spPr>
        <p:txBody>
          <a:bodyPr/>
          <a:lstStyle/>
          <a:p>
            <a:pPr/>
          </a:p>
        </p:txBody>
      </p:sp>
      <p:sp>
        <p:nvSpPr>
          <p:cNvPr id="186" name="Shape 18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Arial"/>
      </a:defRPr>
    </a:lvl1pPr>
    <a:lvl2pPr indent="228600" latinLnBrk="0">
      <a:spcBef>
        <a:spcPts val="400"/>
      </a:spcBef>
      <a:defRPr sz="1200">
        <a:latin typeface="+mj-lt"/>
        <a:ea typeface="+mj-ea"/>
        <a:cs typeface="+mj-cs"/>
        <a:sym typeface="Arial"/>
      </a:defRPr>
    </a:lvl2pPr>
    <a:lvl3pPr indent="457200" latinLnBrk="0">
      <a:spcBef>
        <a:spcPts val="400"/>
      </a:spcBef>
      <a:defRPr sz="1200">
        <a:latin typeface="+mj-lt"/>
        <a:ea typeface="+mj-ea"/>
        <a:cs typeface="+mj-cs"/>
        <a:sym typeface="Arial"/>
      </a:defRPr>
    </a:lvl3pPr>
    <a:lvl4pPr indent="685800" latinLnBrk="0">
      <a:spcBef>
        <a:spcPts val="400"/>
      </a:spcBef>
      <a:defRPr sz="1200">
        <a:latin typeface="+mj-lt"/>
        <a:ea typeface="+mj-ea"/>
        <a:cs typeface="+mj-cs"/>
        <a:sym typeface="Arial"/>
      </a:defRPr>
    </a:lvl4pPr>
    <a:lvl5pPr indent="914400" latinLnBrk="0">
      <a:spcBef>
        <a:spcPts val="400"/>
      </a:spcBef>
      <a:defRPr sz="1200">
        <a:latin typeface="+mj-lt"/>
        <a:ea typeface="+mj-ea"/>
        <a:cs typeface="+mj-cs"/>
        <a:sym typeface="Arial"/>
      </a:defRPr>
    </a:lvl5pPr>
    <a:lvl6pPr indent="1143000" latinLnBrk="0">
      <a:spcBef>
        <a:spcPts val="400"/>
      </a:spcBef>
      <a:defRPr sz="1200">
        <a:latin typeface="+mj-lt"/>
        <a:ea typeface="+mj-ea"/>
        <a:cs typeface="+mj-cs"/>
        <a:sym typeface="Arial"/>
      </a:defRPr>
    </a:lvl6pPr>
    <a:lvl7pPr indent="1371600" latinLnBrk="0">
      <a:spcBef>
        <a:spcPts val="400"/>
      </a:spcBef>
      <a:defRPr sz="1200">
        <a:latin typeface="+mj-lt"/>
        <a:ea typeface="+mj-ea"/>
        <a:cs typeface="+mj-cs"/>
        <a:sym typeface="Arial"/>
      </a:defRPr>
    </a:lvl7pPr>
    <a:lvl8pPr indent="1600200" latinLnBrk="0">
      <a:spcBef>
        <a:spcPts val="400"/>
      </a:spcBef>
      <a:defRPr sz="1200">
        <a:latin typeface="+mj-lt"/>
        <a:ea typeface="+mj-ea"/>
        <a:cs typeface="+mj-cs"/>
        <a:sym typeface="Arial"/>
      </a:defRPr>
    </a:lvl8pPr>
    <a:lvl9pPr indent="1828800" latinLnBrk="0">
      <a:spcBef>
        <a:spcPts val="400"/>
      </a:spcBef>
      <a:defRPr sz="1200">
        <a:latin typeface="+mj-lt"/>
        <a:ea typeface="+mj-ea"/>
        <a:cs typeface="+mj-cs"/>
        <a:sym typeface="Arial"/>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pic>
        <p:nvPicPr>
          <p:cNvPr id="12" name="Picture 6" descr="Picture 6"/>
          <p:cNvPicPr>
            <a:picLocks noChangeAspect="1"/>
          </p:cNvPicPr>
          <p:nvPr/>
        </p:nvPicPr>
        <p:blipFill>
          <a:blip r:embed="rId2">
            <a:extLst/>
          </a:blip>
          <a:stretch>
            <a:fillRect/>
          </a:stretch>
        </p:blipFill>
        <p:spPr>
          <a:xfrm>
            <a:off x="0" y="4995862"/>
            <a:ext cx="9144000" cy="1862139"/>
          </a:xfrm>
          <a:prstGeom prst="rect">
            <a:avLst/>
          </a:prstGeom>
          <a:ln w="12700">
            <a:miter lim="400000"/>
          </a:ln>
        </p:spPr>
      </p:pic>
      <p:sp>
        <p:nvSpPr>
          <p:cNvPr id="13" name="Title Text"/>
          <p:cNvSpPr txBox="1"/>
          <p:nvPr>
            <p:ph type="title"/>
          </p:nvPr>
        </p:nvSpPr>
        <p:spPr>
          <a:xfrm>
            <a:off x="914400" y="1803405"/>
            <a:ext cx="7315200" cy="1825097"/>
          </a:xfrm>
          <a:prstGeom prst="rect">
            <a:avLst/>
          </a:prstGeom>
        </p:spPr>
        <p:txBody>
          <a:bodyPr anchor="b"/>
          <a:lstStyle>
            <a:lvl1pPr algn="l">
              <a:defRPr sz="6000"/>
            </a:lvl1pPr>
          </a:lstStyle>
          <a:p>
            <a:pPr/>
            <a:r>
              <a:t>Title Text</a:t>
            </a:r>
          </a:p>
        </p:txBody>
      </p:sp>
      <p:sp>
        <p:nvSpPr>
          <p:cNvPr id="14" name="Body Level One…"/>
          <p:cNvSpPr txBox="1"/>
          <p:nvPr>
            <p:ph type="body" sz="quarter" idx="1"/>
          </p:nvPr>
        </p:nvSpPr>
        <p:spPr>
          <a:xfrm>
            <a:off x="914400" y="3632201"/>
            <a:ext cx="7315200" cy="685801"/>
          </a:xfrm>
          <a:prstGeom prst="rect">
            <a:avLst/>
          </a:prstGeom>
        </p:spPr>
        <p:txBody>
          <a:bodyPr/>
          <a:lstStyle>
            <a:lvl1pPr marL="0" indent="0">
              <a:buSzTx/>
              <a:buFontTx/>
              <a:buNone/>
              <a:defRPr sz="2000"/>
            </a:lvl1pPr>
            <a:lvl2pPr marL="0" indent="457200">
              <a:buSzTx/>
              <a:buFontTx/>
              <a:buNone/>
              <a:defRPr sz="2000"/>
            </a:lvl2pPr>
            <a:lvl3pPr marL="0" indent="914400">
              <a:buSzTx/>
              <a:buFontTx/>
              <a:buNone/>
              <a:defRPr sz="2000"/>
            </a:lvl3pPr>
            <a:lvl4pPr marL="0" indent="1371600">
              <a:buSzTx/>
              <a:buFontTx/>
              <a:buNone/>
              <a:defRPr sz="2000"/>
            </a:lvl4pPr>
            <a:lvl5pPr marL="0" indent="1828800">
              <a:buSzTx/>
              <a:buFontTx/>
              <a:buNone/>
              <a:defRPr sz="2000"/>
            </a:lvl5pPr>
          </a:lstStyle>
          <a:p>
            <a:pPr/>
            <a:r>
              <a:t>Body Level One</a:t>
            </a:r>
          </a:p>
          <a:p>
            <a:pPr lvl="1"/>
            <a:r>
              <a:t>Body Level Two</a:t>
            </a:r>
          </a:p>
          <a:p>
            <a:pPr lvl="2"/>
            <a:r>
              <a:t>Body Level Three</a:t>
            </a:r>
          </a:p>
          <a:p>
            <a:pPr lvl="3"/>
            <a:r>
              <a:t>Body Level Four</a:t>
            </a:r>
          </a:p>
          <a:p>
            <a:pPr lvl="4"/>
            <a:r>
              <a:t>Body Level Five</a:t>
            </a:r>
          </a:p>
        </p:txBody>
      </p:sp>
      <p:sp>
        <p:nvSpPr>
          <p:cNvPr id="15" name="Slide Number"/>
          <p:cNvSpPr txBox="1"/>
          <p:nvPr>
            <p:ph type="sldNum" sz="quarter" idx="2"/>
          </p:nvPr>
        </p:nvSpPr>
        <p:spPr>
          <a:xfrm>
            <a:off x="7984693" y="1491509"/>
            <a:ext cx="244907" cy="24384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Panoramic Picture with Caption">
    <p:spTree>
      <p:nvGrpSpPr>
        <p:cNvPr id="1" name=""/>
        <p:cNvGrpSpPr/>
        <p:nvPr/>
      </p:nvGrpSpPr>
      <p:grpSpPr>
        <a:xfrm>
          <a:off x="0" y="0"/>
          <a:ext cx="0" cy="0"/>
          <a:chOff x="0" y="0"/>
          <a:chExt cx="0" cy="0"/>
        </a:xfrm>
      </p:grpSpPr>
      <p:pic>
        <p:nvPicPr>
          <p:cNvPr id="100" name="Picture 6" descr="Picture 6"/>
          <p:cNvPicPr>
            <a:picLocks noChangeAspect="1"/>
          </p:cNvPicPr>
          <p:nvPr/>
        </p:nvPicPr>
        <p:blipFill>
          <a:blip r:embed="rId2">
            <a:extLst/>
          </a:blip>
          <a:stretch>
            <a:fillRect/>
          </a:stretch>
        </p:blipFill>
        <p:spPr>
          <a:xfrm>
            <a:off x="0" y="0"/>
            <a:ext cx="9144000" cy="1081088"/>
          </a:xfrm>
          <a:prstGeom prst="rect">
            <a:avLst/>
          </a:prstGeom>
          <a:ln w="12700">
            <a:miter lim="400000"/>
          </a:ln>
        </p:spPr>
      </p:pic>
      <p:sp>
        <p:nvSpPr>
          <p:cNvPr id="101" name="Title Text"/>
          <p:cNvSpPr txBox="1"/>
          <p:nvPr>
            <p:ph type="title"/>
          </p:nvPr>
        </p:nvSpPr>
        <p:spPr>
          <a:xfrm>
            <a:off x="594355" y="4697360"/>
            <a:ext cx="7956482" cy="819356"/>
          </a:xfrm>
          <a:prstGeom prst="rect">
            <a:avLst/>
          </a:prstGeom>
        </p:spPr>
        <p:txBody>
          <a:bodyPr anchor="b"/>
          <a:lstStyle>
            <a:lvl1pPr algn="l">
              <a:defRPr sz="3200"/>
            </a:lvl1pPr>
          </a:lstStyle>
          <a:p>
            <a:pPr/>
            <a:r>
              <a:t>Title Text</a:t>
            </a:r>
          </a:p>
        </p:txBody>
      </p:sp>
      <p:sp>
        <p:nvSpPr>
          <p:cNvPr id="102" name="Picture Placeholder 2"/>
          <p:cNvSpPr/>
          <p:nvPr>
            <p:ph type="pic" idx="13"/>
          </p:nvPr>
        </p:nvSpPr>
        <p:spPr>
          <a:xfrm>
            <a:off x="594355" y="977035"/>
            <a:ext cx="7950260" cy="3406972"/>
          </a:xfrm>
          <a:prstGeom prst="rect">
            <a:avLst/>
          </a:prstGeom>
        </p:spPr>
        <p:txBody>
          <a:bodyPr lIns="91439" rIns="91439">
            <a:noAutofit/>
          </a:bodyPr>
          <a:lstStyle/>
          <a:p>
            <a:pPr/>
          </a:p>
        </p:txBody>
      </p:sp>
      <p:sp>
        <p:nvSpPr>
          <p:cNvPr id="103" name="Body Level One…"/>
          <p:cNvSpPr txBox="1"/>
          <p:nvPr>
            <p:ph type="body" sz="quarter" idx="1"/>
          </p:nvPr>
        </p:nvSpPr>
        <p:spPr>
          <a:xfrm>
            <a:off x="594359" y="5516715"/>
            <a:ext cx="7955282" cy="746925"/>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10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and Caption">
    <p:spTree>
      <p:nvGrpSpPr>
        <p:cNvPr id="1" name=""/>
        <p:cNvGrpSpPr/>
        <p:nvPr/>
      </p:nvGrpSpPr>
      <p:grpSpPr>
        <a:xfrm>
          <a:off x="0" y="0"/>
          <a:ext cx="0" cy="0"/>
          <a:chOff x="0" y="0"/>
          <a:chExt cx="0" cy="0"/>
        </a:xfrm>
      </p:grpSpPr>
      <p:pic>
        <p:nvPicPr>
          <p:cNvPr id="111" name="Picture 8" descr="Picture 8"/>
          <p:cNvPicPr>
            <a:picLocks noChangeAspect="1"/>
          </p:cNvPicPr>
          <p:nvPr/>
        </p:nvPicPr>
        <p:blipFill>
          <a:blip r:embed="rId2">
            <a:extLst/>
          </a:blip>
          <a:stretch>
            <a:fillRect/>
          </a:stretch>
        </p:blipFill>
        <p:spPr>
          <a:xfrm>
            <a:off x="0" y="4995862"/>
            <a:ext cx="9144000" cy="1862139"/>
          </a:xfrm>
          <a:prstGeom prst="rect">
            <a:avLst/>
          </a:prstGeom>
          <a:ln w="12700">
            <a:miter lim="400000"/>
          </a:ln>
        </p:spPr>
      </p:pic>
      <p:sp>
        <p:nvSpPr>
          <p:cNvPr id="112" name="Title Text"/>
          <p:cNvSpPr txBox="1"/>
          <p:nvPr>
            <p:ph type="title"/>
          </p:nvPr>
        </p:nvSpPr>
        <p:spPr>
          <a:xfrm>
            <a:off x="594359" y="753532"/>
            <a:ext cx="7955282" cy="2802468"/>
          </a:xfrm>
          <a:prstGeom prst="rect">
            <a:avLst/>
          </a:prstGeom>
        </p:spPr>
        <p:txBody>
          <a:bodyPr/>
          <a:lstStyle>
            <a:lvl1pPr algn="l">
              <a:defRPr sz="3200"/>
            </a:lvl1pPr>
          </a:lstStyle>
          <a:p>
            <a:pPr/>
            <a:r>
              <a:t>Title Text</a:t>
            </a:r>
          </a:p>
        </p:txBody>
      </p:sp>
      <p:sp>
        <p:nvSpPr>
          <p:cNvPr id="113" name="Body Level One…"/>
          <p:cNvSpPr txBox="1"/>
          <p:nvPr>
            <p:ph type="body" sz="quarter" idx="1"/>
          </p:nvPr>
        </p:nvSpPr>
        <p:spPr>
          <a:xfrm>
            <a:off x="685800" y="3649133"/>
            <a:ext cx="7772400" cy="1330853"/>
          </a:xfrm>
          <a:prstGeom prst="rect">
            <a:avLst/>
          </a:prstGeom>
        </p:spPr>
        <p:txBody>
          <a:bodyPr anchor="ct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11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Quote with Caption">
    <p:spTree>
      <p:nvGrpSpPr>
        <p:cNvPr id="1" name=""/>
        <p:cNvGrpSpPr/>
        <p:nvPr/>
      </p:nvGrpSpPr>
      <p:grpSpPr>
        <a:xfrm>
          <a:off x="0" y="0"/>
          <a:ext cx="0" cy="0"/>
          <a:chOff x="0" y="0"/>
          <a:chExt cx="0" cy="0"/>
        </a:xfrm>
      </p:grpSpPr>
      <p:pic>
        <p:nvPicPr>
          <p:cNvPr id="121" name="Picture 10" descr="Picture 10"/>
          <p:cNvPicPr>
            <a:picLocks noChangeAspect="1"/>
          </p:cNvPicPr>
          <p:nvPr/>
        </p:nvPicPr>
        <p:blipFill>
          <a:blip r:embed="rId2">
            <a:extLst/>
          </a:blip>
          <a:stretch>
            <a:fillRect/>
          </a:stretch>
        </p:blipFill>
        <p:spPr>
          <a:xfrm>
            <a:off x="0" y="4995862"/>
            <a:ext cx="9144000" cy="1862139"/>
          </a:xfrm>
          <a:prstGeom prst="rect">
            <a:avLst/>
          </a:prstGeom>
          <a:ln w="12700">
            <a:miter lim="400000"/>
          </a:ln>
        </p:spPr>
      </p:pic>
      <p:sp>
        <p:nvSpPr>
          <p:cNvPr id="122" name="Title Text"/>
          <p:cNvSpPr txBox="1"/>
          <p:nvPr>
            <p:ph type="title"/>
          </p:nvPr>
        </p:nvSpPr>
        <p:spPr>
          <a:xfrm>
            <a:off x="768351" y="753533"/>
            <a:ext cx="7613651" cy="2756236"/>
          </a:xfrm>
          <a:prstGeom prst="rect">
            <a:avLst/>
          </a:prstGeom>
        </p:spPr>
        <p:txBody>
          <a:bodyPr/>
          <a:lstStyle>
            <a:lvl1pPr algn="l">
              <a:defRPr sz="3200"/>
            </a:lvl1pPr>
          </a:lstStyle>
          <a:p>
            <a:pPr/>
            <a:r>
              <a:t>Title Text</a:t>
            </a:r>
          </a:p>
        </p:txBody>
      </p:sp>
      <p:sp>
        <p:nvSpPr>
          <p:cNvPr id="123" name="Body Level One…"/>
          <p:cNvSpPr txBox="1"/>
          <p:nvPr>
            <p:ph type="body" sz="quarter" idx="1"/>
          </p:nvPr>
        </p:nvSpPr>
        <p:spPr>
          <a:xfrm>
            <a:off x="977899" y="3509767"/>
            <a:ext cx="7194553" cy="444444"/>
          </a:xfrm>
          <a:prstGeom prst="rect">
            <a:avLst/>
          </a:prstGeom>
        </p:spPr>
        <p:txBody>
          <a:bodyPr/>
          <a:lstStyle>
            <a:lvl1pPr marL="0" indent="0">
              <a:buSzTx/>
              <a:buFontTx/>
              <a:buNone/>
              <a:defRPr sz="1400"/>
            </a:lvl1pPr>
            <a:lvl2pPr marL="0" indent="457200">
              <a:buSzTx/>
              <a:buFontTx/>
              <a:buNone/>
              <a:defRPr sz="1400"/>
            </a:lvl2pPr>
            <a:lvl3pPr marL="0" indent="914400">
              <a:buSzTx/>
              <a:buFontTx/>
              <a:buNone/>
              <a:defRPr sz="1400"/>
            </a:lvl3pPr>
            <a:lvl4pPr marL="0" indent="1371600">
              <a:buSzTx/>
              <a:buFontTx/>
              <a:buNone/>
              <a:defRPr sz="1400"/>
            </a:lvl4pPr>
            <a:lvl5pPr marL="0" indent="1828800">
              <a:buSzTx/>
              <a:buFontTx/>
              <a:buNone/>
              <a:defRPr sz="1400"/>
            </a:lvl5pPr>
          </a:lstStyle>
          <a:p>
            <a:pPr/>
            <a:r>
              <a:t>Body Level One</a:t>
            </a:r>
          </a:p>
          <a:p>
            <a:pPr lvl="1"/>
            <a:r>
              <a:t>Body Level Two</a:t>
            </a:r>
          </a:p>
          <a:p>
            <a:pPr lvl="2"/>
            <a:r>
              <a:t>Body Level Three</a:t>
            </a:r>
          </a:p>
          <a:p>
            <a:pPr lvl="3"/>
            <a:r>
              <a:t>Body Level Four</a:t>
            </a:r>
          </a:p>
          <a:p>
            <a:pPr lvl="4"/>
            <a:r>
              <a:t>Body Level Five</a:t>
            </a:r>
          </a:p>
        </p:txBody>
      </p:sp>
      <p:sp>
        <p:nvSpPr>
          <p:cNvPr id="124" name="Text Placeholder 3"/>
          <p:cNvSpPr/>
          <p:nvPr>
            <p:ph type="body" sz="quarter" idx="13"/>
          </p:nvPr>
        </p:nvSpPr>
        <p:spPr>
          <a:xfrm>
            <a:off x="685799" y="4174597"/>
            <a:ext cx="7778754" cy="821266"/>
          </a:xfrm>
          <a:prstGeom prst="rect">
            <a:avLst/>
          </a:prstGeom>
        </p:spPr>
        <p:txBody>
          <a:bodyPr anchor="ctr"/>
          <a:lstStyle/>
          <a:p>
            <a:pPr marL="0" indent="0">
              <a:buSzTx/>
              <a:buFontTx/>
              <a:buNone/>
              <a:defRPr sz="1600"/>
            </a:pPr>
          </a:p>
        </p:txBody>
      </p:sp>
      <p:sp>
        <p:nvSpPr>
          <p:cNvPr id="125" name="TextBox 12"/>
          <p:cNvSpPr txBox="1"/>
          <p:nvPr/>
        </p:nvSpPr>
        <p:spPr>
          <a:xfrm>
            <a:off x="277177" y="432087"/>
            <a:ext cx="365761" cy="13360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defRPr cap="all" sz="8000">
                <a:solidFill>
                  <a:srgbClr val="FFFFFF"/>
                </a:solidFill>
              </a:defRPr>
            </a:lvl1pPr>
          </a:lstStyle>
          <a:p>
            <a:pPr/>
            <a:r>
              <a:t>“</a:t>
            </a:r>
          </a:p>
        </p:txBody>
      </p:sp>
      <p:sp>
        <p:nvSpPr>
          <p:cNvPr id="126" name="TextBox 13"/>
          <p:cNvSpPr txBox="1"/>
          <p:nvPr/>
        </p:nvSpPr>
        <p:spPr>
          <a:xfrm>
            <a:off x="8192452" y="2645697"/>
            <a:ext cx="365761" cy="13360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r">
              <a:defRPr cap="all" sz="8000">
                <a:solidFill>
                  <a:srgbClr val="FFFFFF"/>
                </a:solidFill>
              </a:defRPr>
            </a:lvl1pPr>
          </a:lstStyle>
          <a:p>
            <a:pPr/>
            <a:r>
              <a:t>”</a:t>
            </a:r>
          </a:p>
        </p:txBody>
      </p:sp>
      <p:sp>
        <p:nvSpPr>
          <p:cNvPr id="12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Name Card">
    <p:spTree>
      <p:nvGrpSpPr>
        <p:cNvPr id="1" name=""/>
        <p:cNvGrpSpPr/>
        <p:nvPr/>
      </p:nvGrpSpPr>
      <p:grpSpPr>
        <a:xfrm>
          <a:off x="0" y="0"/>
          <a:ext cx="0" cy="0"/>
          <a:chOff x="0" y="0"/>
          <a:chExt cx="0" cy="0"/>
        </a:xfrm>
      </p:grpSpPr>
      <p:pic>
        <p:nvPicPr>
          <p:cNvPr id="134" name="Picture 7" descr="Picture 7"/>
          <p:cNvPicPr>
            <a:picLocks noChangeAspect="1"/>
          </p:cNvPicPr>
          <p:nvPr/>
        </p:nvPicPr>
        <p:blipFill>
          <a:blip r:embed="rId2">
            <a:extLst/>
          </a:blip>
          <a:stretch>
            <a:fillRect/>
          </a:stretch>
        </p:blipFill>
        <p:spPr>
          <a:xfrm>
            <a:off x="0" y="4995862"/>
            <a:ext cx="9144000" cy="1862139"/>
          </a:xfrm>
          <a:prstGeom prst="rect">
            <a:avLst/>
          </a:prstGeom>
          <a:ln w="12700">
            <a:miter lim="400000"/>
          </a:ln>
        </p:spPr>
      </p:pic>
      <p:sp>
        <p:nvSpPr>
          <p:cNvPr id="135" name="Title Text"/>
          <p:cNvSpPr txBox="1"/>
          <p:nvPr>
            <p:ph type="title"/>
          </p:nvPr>
        </p:nvSpPr>
        <p:spPr>
          <a:xfrm>
            <a:off x="685800" y="1124701"/>
            <a:ext cx="7774783" cy="2511837"/>
          </a:xfrm>
          <a:prstGeom prst="rect">
            <a:avLst/>
          </a:prstGeom>
        </p:spPr>
        <p:txBody>
          <a:bodyPr anchor="b"/>
          <a:lstStyle>
            <a:lvl1pPr algn="l">
              <a:defRPr sz="3200"/>
            </a:lvl1pPr>
          </a:lstStyle>
          <a:p>
            <a:pPr/>
            <a:r>
              <a:t>Title Text</a:t>
            </a:r>
          </a:p>
        </p:txBody>
      </p:sp>
      <p:sp>
        <p:nvSpPr>
          <p:cNvPr id="136" name="Body Level One…"/>
          <p:cNvSpPr txBox="1"/>
          <p:nvPr>
            <p:ph type="body" sz="quarter" idx="1"/>
          </p:nvPr>
        </p:nvSpPr>
        <p:spPr>
          <a:xfrm>
            <a:off x="685792" y="3648316"/>
            <a:ext cx="7773608" cy="999886"/>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13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3 Column">
    <p:spTree>
      <p:nvGrpSpPr>
        <p:cNvPr id="1" name=""/>
        <p:cNvGrpSpPr/>
        <p:nvPr/>
      </p:nvGrpSpPr>
      <p:grpSpPr>
        <a:xfrm>
          <a:off x="0" y="0"/>
          <a:ext cx="0" cy="0"/>
          <a:chOff x="0" y="0"/>
          <a:chExt cx="0" cy="0"/>
        </a:xfrm>
      </p:grpSpPr>
      <p:pic>
        <p:nvPicPr>
          <p:cNvPr id="144" name="Picture 6" descr="Picture 6"/>
          <p:cNvPicPr>
            <a:picLocks noChangeAspect="1"/>
          </p:cNvPicPr>
          <p:nvPr/>
        </p:nvPicPr>
        <p:blipFill>
          <a:blip r:embed="rId2">
            <a:extLst/>
          </a:blip>
          <a:stretch>
            <a:fillRect/>
          </a:stretch>
        </p:blipFill>
        <p:spPr>
          <a:xfrm>
            <a:off x="0" y="0"/>
            <a:ext cx="9144000" cy="1081088"/>
          </a:xfrm>
          <a:prstGeom prst="rect">
            <a:avLst/>
          </a:prstGeom>
          <a:ln w="12700">
            <a:miter lim="400000"/>
          </a:ln>
        </p:spPr>
      </p:pic>
      <p:sp>
        <p:nvSpPr>
          <p:cNvPr id="145" name="Title Text"/>
          <p:cNvSpPr txBox="1"/>
          <p:nvPr>
            <p:ph type="title"/>
          </p:nvPr>
        </p:nvSpPr>
        <p:spPr>
          <a:xfrm>
            <a:off x="2171700" y="762000"/>
            <a:ext cx="6377940" cy="1303868"/>
          </a:xfrm>
          <a:prstGeom prst="rect">
            <a:avLst/>
          </a:prstGeom>
        </p:spPr>
        <p:txBody>
          <a:bodyPr/>
          <a:lstStyle/>
          <a:p>
            <a:pPr/>
            <a:r>
              <a:t>Title Text</a:t>
            </a:r>
          </a:p>
        </p:txBody>
      </p:sp>
      <p:sp>
        <p:nvSpPr>
          <p:cNvPr id="146" name="Body Level One…"/>
          <p:cNvSpPr txBox="1"/>
          <p:nvPr>
            <p:ph type="body" sz="quarter" idx="1"/>
          </p:nvPr>
        </p:nvSpPr>
        <p:spPr>
          <a:xfrm>
            <a:off x="594361" y="2202079"/>
            <a:ext cx="2560321" cy="617321"/>
          </a:xfrm>
          <a:prstGeom prst="rect">
            <a:avLst/>
          </a:prstGeom>
        </p:spPr>
        <p:txBody>
          <a:bodyPr anchor="b"/>
          <a:lstStyle>
            <a:lvl1pPr marL="0" indent="0">
              <a:buSzTx/>
              <a:buFontTx/>
              <a:buNone/>
              <a:defRPr sz="2400"/>
            </a:lvl1pPr>
            <a:lvl2pPr marL="0" indent="457200">
              <a:buSzTx/>
              <a:buFontTx/>
              <a:buNone/>
              <a:defRPr sz="2400"/>
            </a:lvl2pPr>
            <a:lvl3pPr marL="0" indent="914400">
              <a:buSzTx/>
              <a:buFontTx/>
              <a:buNone/>
              <a:defRPr sz="2400"/>
            </a:lvl3pPr>
            <a:lvl4pPr marL="0" indent="1371600">
              <a:buSzTx/>
              <a:buFontTx/>
              <a:buNone/>
              <a:defRPr sz="2400"/>
            </a:lvl4pPr>
            <a:lvl5pPr marL="0" indent="1828800">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47" name="Text Placeholder 3"/>
          <p:cNvSpPr/>
          <p:nvPr>
            <p:ph type="body" sz="quarter" idx="13"/>
          </p:nvPr>
        </p:nvSpPr>
        <p:spPr>
          <a:xfrm>
            <a:off x="594359" y="2904563"/>
            <a:ext cx="2560322" cy="3359081"/>
          </a:xfrm>
          <a:prstGeom prst="rect">
            <a:avLst/>
          </a:prstGeom>
        </p:spPr>
        <p:txBody>
          <a:bodyPr/>
          <a:lstStyle/>
          <a:p>
            <a:pPr marL="0" indent="0">
              <a:buSzTx/>
              <a:buFontTx/>
              <a:buNone/>
              <a:defRPr sz="1400"/>
            </a:pPr>
          </a:p>
        </p:txBody>
      </p:sp>
      <p:sp>
        <p:nvSpPr>
          <p:cNvPr id="148" name="Text Placeholder 4"/>
          <p:cNvSpPr/>
          <p:nvPr>
            <p:ph type="body" sz="quarter" idx="14"/>
          </p:nvPr>
        </p:nvSpPr>
        <p:spPr>
          <a:xfrm>
            <a:off x="3302236" y="2201333"/>
            <a:ext cx="2560321" cy="626535"/>
          </a:xfrm>
          <a:prstGeom prst="rect">
            <a:avLst/>
          </a:prstGeom>
        </p:spPr>
        <p:txBody>
          <a:bodyPr anchor="b"/>
          <a:lstStyle/>
          <a:p>
            <a:pPr marL="0" indent="0">
              <a:buSzTx/>
              <a:buFontTx/>
              <a:buNone/>
              <a:defRPr sz="2400"/>
            </a:pPr>
          </a:p>
        </p:txBody>
      </p:sp>
      <p:sp>
        <p:nvSpPr>
          <p:cNvPr id="149" name="Text Placeholder 3"/>
          <p:cNvSpPr/>
          <p:nvPr>
            <p:ph type="body" sz="quarter" idx="15"/>
          </p:nvPr>
        </p:nvSpPr>
        <p:spPr>
          <a:xfrm>
            <a:off x="3300781" y="2904068"/>
            <a:ext cx="2560321" cy="3359573"/>
          </a:xfrm>
          <a:prstGeom prst="rect">
            <a:avLst/>
          </a:prstGeom>
        </p:spPr>
        <p:txBody>
          <a:bodyPr/>
          <a:lstStyle/>
          <a:p>
            <a:pPr marL="0" indent="0">
              <a:buSzTx/>
              <a:buFontTx/>
              <a:buNone/>
              <a:defRPr sz="1400"/>
            </a:pPr>
          </a:p>
        </p:txBody>
      </p:sp>
      <p:sp>
        <p:nvSpPr>
          <p:cNvPr id="150" name="Text Placeholder 4"/>
          <p:cNvSpPr/>
          <p:nvPr>
            <p:ph type="body" sz="quarter" idx="16"/>
          </p:nvPr>
        </p:nvSpPr>
        <p:spPr>
          <a:xfrm>
            <a:off x="5989318" y="2192865"/>
            <a:ext cx="2560321" cy="626535"/>
          </a:xfrm>
          <a:prstGeom prst="rect">
            <a:avLst/>
          </a:prstGeom>
        </p:spPr>
        <p:txBody>
          <a:bodyPr anchor="b"/>
          <a:lstStyle/>
          <a:p>
            <a:pPr marL="0" indent="0">
              <a:buSzTx/>
              <a:buFontTx/>
              <a:buNone/>
              <a:defRPr sz="2400"/>
            </a:pPr>
          </a:p>
        </p:txBody>
      </p:sp>
      <p:sp>
        <p:nvSpPr>
          <p:cNvPr id="151" name="Text Placeholder 3"/>
          <p:cNvSpPr/>
          <p:nvPr>
            <p:ph type="body" sz="quarter" idx="17"/>
          </p:nvPr>
        </p:nvSpPr>
        <p:spPr>
          <a:xfrm>
            <a:off x="5989320" y="2904563"/>
            <a:ext cx="2560321" cy="3359081"/>
          </a:xfrm>
          <a:prstGeom prst="rect">
            <a:avLst/>
          </a:prstGeom>
        </p:spPr>
        <p:txBody>
          <a:bodyPr/>
          <a:lstStyle/>
          <a:p>
            <a:pPr marL="0" indent="0">
              <a:buSzTx/>
              <a:buFontTx/>
              <a:buNone/>
              <a:defRPr sz="1400"/>
            </a:pPr>
          </a:p>
        </p:txBody>
      </p:sp>
      <p:sp>
        <p:nvSpPr>
          <p:cNvPr id="15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3 Picture Column">
    <p:spTree>
      <p:nvGrpSpPr>
        <p:cNvPr id="1" name=""/>
        <p:cNvGrpSpPr/>
        <p:nvPr/>
      </p:nvGrpSpPr>
      <p:grpSpPr>
        <a:xfrm>
          <a:off x="0" y="0"/>
          <a:ext cx="0" cy="0"/>
          <a:chOff x="0" y="0"/>
          <a:chExt cx="0" cy="0"/>
        </a:xfrm>
      </p:grpSpPr>
      <p:pic>
        <p:nvPicPr>
          <p:cNvPr id="159" name="Picture 6" descr="Picture 6"/>
          <p:cNvPicPr>
            <a:picLocks noChangeAspect="1"/>
          </p:cNvPicPr>
          <p:nvPr/>
        </p:nvPicPr>
        <p:blipFill>
          <a:blip r:embed="rId2">
            <a:extLst/>
          </a:blip>
          <a:stretch>
            <a:fillRect/>
          </a:stretch>
        </p:blipFill>
        <p:spPr>
          <a:xfrm>
            <a:off x="0" y="0"/>
            <a:ext cx="9144000" cy="1081088"/>
          </a:xfrm>
          <a:prstGeom prst="rect">
            <a:avLst/>
          </a:prstGeom>
          <a:ln w="12700">
            <a:miter lim="400000"/>
          </a:ln>
        </p:spPr>
      </p:pic>
      <p:sp>
        <p:nvSpPr>
          <p:cNvPr id="160" name="Title Text"/>
          <p:cNvSpPr txBox="1"/>
          <p:nvPr>
            <p:ph type="title"/>
          </p:nvPr>
        </p:nvSpPr>
        <p:spPr>
          <a:xfrm>
            <a:off x="2171701" y="762000"/>
            <a:ext cx="6381986" cy="1295400"/>
          </a:xfrm>
          <a:prstGeom prst="rect">
            <a:avLst/>
          </a:prstGeom>
        </p:spPr>
        <p:txBody>
          <a:bodyPr/>
          <a:lstStyle/>
          <a:p>
            <a:pPr/>
            <a:r>
              <a:t>Title Text</a:t>
            </a:r>
          </a:p>
        </p:txBody>
      </p:sp>
      <p:sp>
        <p:nvSpPr>
          <p:cNvPr id="161" name="Body Level One…"/>
          <p:cNvSpPr txBox="1"/>
          <p:nvPr>
            <p:ph type="body" sz="quarter" idx="1"/>
          </p:nvPr>
        </p:nvSpPr>
        <p:spPr>
          <a:xfrm>
            <a:off x="594359" y="4113340"/>
            <a:ext cx="2560322" cy="682766"/>
          </a:xfrm>
          <a:prstGeom prst="rect">
            <a:avLst/>
          </a:prstGeom>
        </p:spPr>
        <p:txBody>
          <a:bodyPr anchor="b"/>
          <a:lstStyle>
            <a:lvl1pPr marL="0" indent="0">
              <a:buSzTx/>
              <a:buFontTx/>
              <a:buNone/>
              <a:defRPr sz="2400"/>
            </a:lvl1pPr>
            <a:lvl2pPr marL="0" indent="457200">
              <a:buSzTx/>
              <a:buFontTx/>
              <a:buNone/>
              <a:defRPr sz="2400"/>
            </a:lvl2pPr>
            <a:lvl3pPr marL="0" indent="914400">
              <a:buSzTx/>
              <a:buFontTx/>
              <a:buNone/>
              <a:defRPr sz="2400"/>
            </a:lvl3pPr>
            <a:lvl4pPr marL="0" indent="1371600">
              <a:buSzTx/>
              <a:buFontTx/>
              <a:buNone/>
              <a:defRPr sz="2400"/>
            </a:lvl4pPr>
            <a:lvl5pPr marL="0" indent="1828800">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62" name="Picture Placeholder 2"/>
          <p:cNvSpPr/>
          <p:nvPr>
            <p:ph type="pic" sz="quarter" idx="13"/>
          </p:nvPr>
        </p:nvSpPr>
        <p:spPr>
          <a:xfrm>
            <a:off x="594359" y="2331720"/>
            <a:ext cx="2560322" cy="1507301"/>
          </a:xfrm>
          <a:prstGeom prst="rect">
            <a:avLst/>
          </a:prstGeom>
          <a:effectLst>
            <a:outerShdw sx="100000" sy="100000" kx="0" ky="0" algn="b" rotWithShape="0" blurRad="50800" dist="50800" dir="5400000">
              <a:srgbClr val="000000">
                <a:alpha val="43000"/>
              </a:srgbClr>
            </a:outerShdw>
          </a:effectLst>
        </p:spPr>
        <p:txBody>
          <a:bodyPr lIns="91439" rIns="91439">
            <a:noAutofit/>
          </a:bodyPr>
          <a:lstStyle/>
          <a:p>
            <a:pPr/>
          </a:p>
        </p:txBody>
      </p:sp>
      <p:sp>
        <p:nvSpPr>
          <p:cNvPr id="163" name="Text Placeholder 3"/>
          <p:cNvSpPr/>
          <p:nvPr>
            <p:ph type="body" sz="quarter" idx="14"/>
          </p:nvPr>
        </p:nvSpPr>
        <p:spPr>
          <a:xfrm>
            <a:off x="594359" y="4796102"/>
            <a:ext cx="2560322" cy="1467538"/>
          </a:xfrm>
          <a:prstGeom prst="rect">
            <a:avLst/>
          </a:prstGeom>
        </p:spPr>
        <p:txBody>
          <a:bodyPr/>
          <a:lstStyle/>
          <a:p>
            <a:pPr marL="0" indent="0">
              <a:buSzTx/>
              <a:buFontTx/>
              <a:buNone/>
              <a:defRPr sz="1400"/>
            </a:pPr>
          </a:p>
        </p:txBody>
      </p:sp>
      <p:sp>
        <p:nvSpPr>
          <p:cNvPr id="164" name="Text Placeholder 4"/>
          <p:cNvSpPr/>
          <p:nvPr>
            <p:ph type="body" sz="quarter" idx="15"/>
          </p:nvPr>
        </p:nvSpPr>
        <p:spPr>
          <a:xfrm>
            <a:off x="3291873" y="4113340"/>
            <a:ext cx="2560321" cy="682766"/>
          </a:xfrm>
          <a:prstGeom prst="rect">
            <a:avLst/>
          </a:prstGeom>
        </p:spPr>
        <p:txBody>
          <a:bodyPr anchor="b"/>
          <a:lstStyle/>
          <a:p>
            <a:pPr marL="0" indent="0">
              <a:buSzTx/>
              <a:buFontTx/>
              <a:buNone/>
              <a:defRPr sz="2400"/>
            </a:pPr>
          </a:p>
        </p:txBody>
      </p:sp>
      <p:sp>
        <p:nvSpPr>
          <p:cNvPr id="165" name="Picture Placeholder 2"/>
          <p:cNvSpPr/>
          <p:nvPr>
            <p:ph type="pic" sz="quarter" idx="16"/>
          </p:nvPr>
        </p:nvSpPr>
        <p:spPr>
          <a:xfrm>
            <a:off x="3291871" y="2331720"/>
            <a:ext cx="2560322" cy="1509863"/>
          </a:xfrm>
          <a:prstGeom prst="rect">
            <a:avLst/>
          </a:prstGeom>
          <a:effectLst>
            <a:outerShdw sx="100000" sy="100000" kx="0" ky="0" algn="b" rotWithShape="0" blurRad="50800" dist="50800" dir="5400000">
              <a:srgbClr val="000000">
                <a:alpha val="43000"/>
              </a:srgbClr>
            </a:outerShdw>
          </a:effectLst>
        </p:spPr>
        <p:txBody>
          <a:bodyPr lIns="91439" rIns="91439">
            <a:noAutofit/>
          </a:bodyPr>
          <a:lstStyle/>
          <a:p>
            <a:pPr/>
          </a:p>
        </p:txBody>
      </p:sp>
      <p:sp>
        <p:nvSpPr>
          <p:cNvPr id="166" name="Text Placeholder 3"/>
          <p:cNvSpPr/>
          <p:nvPr>
            <p:ph type="body" sz="quarter" idx="17"/>
          </p:nvPr>
        </p:nvSpPr>
        <p:spPr>
          <a:xfrm>
            <a:off x="3290858" y="4796101"/>
            <a:ext cx="2560321" cy="1467538"/>
          </a:xfrm>
          <a:prstGeom prst="rect">
            <a:avLst/>
          </a:prstGeom>
        </p:spPr>
        <p:txBody>
          <a:bodyPr/>
          <a:lstStyle/>
          <a:p>
            <a:pPr marL="0" indent="0">
              <a:buSzTx/>
              <a:buFontTx/>
              <a:buNone/>
              <a:defRPr sz="1400"/>
            </a:pPr>
          </a:p>
        </p:txBody>
      </p:sp>
      <p:sp>
        <p:nvSpPr>
          <p:cNvPr id="167" name="Text Placeholder 4"/>
          <p:cNvSpPr/>
          <p:nvPr>
            <p:ph type="body" sz="quarter" idx="18"/>
          </p:nvPr>
        </p:nvSpPr>
        <p:spPr>
          <a:xfrm>
            <a:off x="5993365" y="4113340"/>
            <a:ext cx="2560321" cy="682766"/>
          </a:xfrm>
          <a:prstGeom prst="rect">
            <a:avLst/>
          </a:prstGeom>
        </p:spPr>
        <p:txBody>
          <a:bodyPr anchor="b"/>
          <a:lstStyle/>
          <a:p>
            <a:pPr marL="0" indent="0">
              <a:buSzTx/>
              <a:buFontTx/>
              <a:buNone/>
              <a:defRPr sz="2400"/>
            </a:pPr>
          </a:p>
        </p:txBody>
      </p:sp>
      <p:sp>
        <p:nvSpPr>
          <p:cNvPr id="168" name="Picture Placeholder 2"/>
          <p:cNvSpPr/>
          <p:nvPr>
            <p:ph type="pic" sz="quarter" idx="19"/>
          </p:nvPr>
        </p:nvSpPr>
        <p:spPr>
          <a:xfrm>
            <a:off x="5993364" y="2331721"/>
            <a:ext cx="2560321" cy="1508920"/>
          </a:xfrm>
          <a:prstGeom prst="rect">
            <a:avLst/>
          </a:prstGeom>
          <a:effectLst>
            <a:outerShdw sx="100000" sy="100000" kx="0" ky="0" algn="b" rotWithShape="0" blurRad="50800" dist="50800" dir="5400000">
              <a:srgbClr val="000000">
                <a:alpha val="43000"/>
              </a:srgbClr>
            </a:outerShdw>
          </a:effectLst>
        </p:spPr>
        <p:txBody>
          <a:bodyPr lIns="91439" rIns="91439">
            <a:noAutofit/>
          </a:bodyPr>
          <a:lstStyle/>
          <a:p>
            <a:pPr/>
          </a:p>
        </p:txBody>
      </p:sp>
      <p:sp>
        <p:nvSpPr>
          <p:cNvPr id="169" name="Text Placeholder 3"/>
          <p:cNvSpPr/>
          <p:nvPr>
            <p:ph type="body" sz="quarter" idx="20"/>
          </p:nvPr>
        </p:nvSpPr>
        <p:spPr>
          <a:xfrm>
            <a:off x="5993272" y="4796099"/>
            <a:ext cx="2560321" cy="1467538"/>
          </a:xfrm>
          <a:prstGeom prst="rect">
            <a:avLst/>
          </a:prstGeom>
        </p:spPr>
        <p:txBody>
          <a:bodyPr/>
          <a:lstStyle/>
          <a:p>
            <a:pPr marL="0" indent="0">
              <a:buSzTx/>
              <a:buFontTx/>
              <a:buNone/>
              <a:defRPr sz="1400"/>
            </a:pPr>
          </a:p>
        </p:txBody>
      </p:sp>
      <p:sp>
        <p:nvSpPr>
          <p:cNvPr id="17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1_Blank">
    <p:spTree>
      <p:nvGrpSpPr>
        <p:cNvPr id="1" name=""/>
        <p:cNvGrpSpPr/>
        <p:nvPr/>
      </p:nvGrpSpPr>
      <p:grpSpPr>
        <a:xfrm>
          <a:off x="0" y="0"/>
          <a:ext cx="0" cy="0"/>
          <a:chOff x="0" y="0"/>
          <a:chExt cx="0" cy="0"/>
        </a:xfrm>
      </p:grpSpPr>
      <p:pic>
        <p:nvPicPr>
          <p:cNvPr id="177" name="Picture 6" descr="Picture 6"/>
          <p:cNvPicPr>
            <a:picLocks noChangeAspect="1"/>
          </p:cNvPicPr>
          <p:nvPr/>
        </p:nvPicPr>
        <p:blipFill>
          <a:blip r:embed="rId2">
            <a:extLst/>
          </a:blip>
          <a:stretch>
            <a:fillRect/>
          </a:stretch>
        </p:blipFill>
        <p:spPr>
          <a:xfrm>
            <a:off x="0" y="0"/>
            <a:ext cx="9144000" cy="1081088"/>
          </a:xfrm>
          <a:prstGeom prst="rect">
            <a:avLst/>
          </a:prstGeom>
          <a:ln w="12700">
            <a:miter lim="400000"/>
          </a:ln>
        </p:spPr>
      </p:pic>
      <p:sp>
        <p:nvSpPr>
          <p:cNvPr id="178" name="Picture Placeholder 6"/>
          <p:cNvSpPr/>
          <p:nvPr>
            <p:ph type="pic" idx="13"/>
          </p:nvPr>
        </p:nvSpPr>
        <p:spPr>
          <a:xfrm>
            <a:off x="0" y="0"/>
            <a:ext cx="9144000" cy="6858000"/>
          </a:xfrm>
          <a:prstGeom prst="rect">
            <a:avLst/>
          </a:prstGeom>
        </p:spPr>
        <p:txBody>
          <a:bodyPr lIns="91439" rIns="91439">
            <a:noAutofit/>
          </a:bodyPr>
          <a:lstStyle/>
          <a:p>
            <a:pPr/>
          </a:p>
        </p:txBody>
      </p:sp>
      <p:sp>
        <p:nvSpPr>
          <p:cNvPr id="179" name="Slide Number"/>
          <p:cNvSpPr txBox="1"/>
          <p:nvPr>
            <p:ph type="sldNum" sz="quarter" idx="2"/>
          </p:nvPr>
        </p:nvSpPr>
        <p:spPr>
          <a:xfrm>
            <a:off x="4419600" y="6172200"/>
            <a:ext cx="2133600" cy="36830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2" name="Title Text"/>
          <p:cNvSpPr txBox="1"/>
          <p:nvPr>
            <p:ph type="title"/>
          </p:nvPr>
        </p:nvSpPr>
        <p:spPr>
          <a:xfrm>
            <a:off x="2171700" y="764373"/>
            <a:ext cx="6377941" cy="1293028"/>
          </a:xfrm>
          <a:prstGeom prst="rect">
            <a:avLst/>
          </a:prstGeom>
        </p:spPr>
        <p:txBody>
          <a:bodyPr/>
          <a:lstStyle/>
          <a:p>
            <a:pPr/>
            <a:r>
              <a:t>Title Text</a:t>
            </a:r>
          </a:p>
        </p:txBody>
      </p:sp>
      <p:sp>
        <p:nvSpPr>
          <p:cNvPr id="23" name="Body Level One…"/>
          <p:cNvSpPr txBox="1"/>
          <p:nvPr>
            <p:ph type="body" idx="1"/>
          </p:nvPr>
        </p:nvSpPr>
        <p:spPr>
          <a:xfrm>
            <a:off x="594359" y="2194560"/>
            <a:ext cx="7955282" cy="406908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Section Header">
    <p:spTree>
      <p:nvGrpSpPr>
        <p:cNvPr id="1" name=""/>
        <p:cNvGrpSpPr/>
        <p:nvPr/>
      </p:nvGrpSpPr>
      <p:grpSpPr>
        <a:xfrm>
          <a:off x="0" y="0"/>
          <a:ext cx="0" cy="0"/>
          <a:chOff x="0" y="0"/>
          <a:chExt cx="0" cy="0"/>
        </a:xfrm>
      </p:grpSpPr>
      <p:pic>
        <p:nvPicPr>
          <p:cNvPr id="31" name="Picture 7" descr="Picture 7"/>
          <p:cNvPicPr>
            <a:picLocks noChangeAspect="1"/>
          </p:cNvPicPr>
          <p:nvPr/>
        </p:nvPicPr>
        <p:blipFill>
          <a:blip r:embed="rId2">
            <a:extLst/>
          </a:blip>
          <a:stretch>
            <a:fillRect/>
          </a:stretch>
        </p:blipFill>
        <p:spPr>
          <a:xfrm>
            <a:off x="0" y="4995862"/>
            <a:ext cx="9144000" cy="1862139"/>
          </a:xfrm>
          <a:prstGeom prst="rect">
            <a:avLst/>
          </a:prstGeom>
          <a:ln w="12700">
            <a:miter lim="400000"/>
          </a:ln>
        </p:spPr>
      </p:pic>
      <p:sp>
        <p:nvSpPr>
          <p:cNvPr id="32" name="Title Text"/>
          <p:cNvSpPr txBox="1"/>
          <p:nvPr>
            <p:ph type="title"/>
          </p:nvPr>
        </p:nvSpPr>
        <p:spPr>
          <a:xfrm>
            <a:off x="594359" y="753533"/>
            <a:ext cx="7955282" cy="2801936"/>
          </a:xfrm>
          <a:prstGeom prst="rect">
            <a:avLst/>
          </a:prstGeom>
        </p:spPr>
        <p:txBody>
          <a:bodyPr anchor="b"/>
          <a:lstStyle/>
          <a:p>
            <a:pPr/>
            <a:r>
              <a:t>Title Text</a:t>
            </a:r>
          </a:p>
        </p:txBody>
      </p:sp>
      <p:sp>
        <p:nvSpPr>
          <p:cNvPr id="33" name="Body Level One…"/>
          <p:cNvSpPr txBox="1"/>
          <p:nvPr>
            <p:ph type="body" sz="quarter" idx="1"/>
          </p:nvPr>
        </p:nvSpPr>
        <p:spPr>
          <a:xfrm>
            <a:off x="594359" y="3641726"/>
            <a:ext cx="7955283" cy="1354135"/>
          </a:xfrm>
          <a:prstGeom prst="rect">
            <a:avLst/>
          </a:prstGeom>
        </p:spPr>
        <p:txBody>
          <a:bodyPr/>
          <a:lstStyle>
            <a:lvl1pPr marL="0" indent="0" algn="r">
              <a:buSzTx/>
              <a:buFontTx/>
              <a:buNone/>
            </a:lvl1pPr>
            <a:lvl2pPr marL="0" indent="457200" algn="r">
              <a:buSzTx/>
              <a:buFontTx/>
              <a:buNone/>
            </a:lvl2pPr>
            <a:lvl3pPr marL="0" indent="914400" algn="r">
              <a:buSzTx/>
              <a:buFontTx/>
              <a:buNone/>
            </a:lvl3pPr>
            <a:lvl4pPr marL="0" indent="1371600" algn="r">
              <a:buSzTx/>
              <a:buFontTx/>
              <a:buNone/>
            </a:lvl4pPr>
            <a:lvl5pPr marL="0" indent="1828800" algn="r">
              <a:buSzTx/>
              <a:buFontTx/>
              <a:buNone/>
            </a:lvl5pPr>
          </a:lstStyle>
          <a:p>
            <a:pPr/>
            <a:r>
              <a:t>Body Level One</a:t>
            </a:r>
          </a:p>
          <a:p>
            <a:pPr lvl="1"/>
            <a:r>
              <a:t>Body Level Two</a:t>
            </a:r>
          </a:p>
          <a:p>
            <a:pPr lvl="2"/>
            <a:r>
              <a:t>Body Level Three</a:t>
            </a:r>
          </a:p>
          <a:p>
            <a:pPr lvl="3"/>
            <a:r>
              <a:t>Body Level Four</a:t>
            </a:r>
          </a:p>
          <a:p>
            <a:pPr lvl="4"/>
            <a:r>
              <a:t>Body Level Five</a:t>
            </a:r>
          </a:p>
        </p:txBody>
      </p:sp>
      <p:sp>
        <p:nvSpPr>
          <p:cNvPr id="34" name="Slide Number"/>
          <p:cNvSpPr txBox="1"/>
          <p:nvPr>
            <p:ph type="sldNum" sz="quarter" idx="2"/>
          </p:nvPr>
        </p:nvSpPr>
        <p:spPr>
          <a:xfrm>
            <a:off x="8304732" y="441643"/>
            <a:ext cx="244908" cy="24384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wo Content">
    <p:spTree>
      <p:nvGrpSpPr>
        <p:cNvPr id="1" name=""/>
        <p:cNvGrpSpPr/>
        <p:nvPr/>
      </p:nvGrpSpPr>
      <p:grpSpPr>
        <a:xfrm>
          <a:off x="0" y="0"/>
          <a:ext cx="0" cy="0"/>
          <a:chOff x="0" y="0"/>
          <a:chExt cx="0" cy="0"/>
        </a:xfrm>
      </p:grpSpPr>
      <p:pic>
        <p:nvPicPr>
          <p:cNvPr id="41" name="Picture 6" descr="Picture 6"/>
          <p:cNvPicPr>
            <a:picLocks noChangeAspect="1"/>
          </p:cNvPicPr>
          <p:nvPr/>
        </p:nvPicPr>
        <p:blipFill>
          <a:blip r:embed="rId2">
            <a:extLst/>
          </a:blip>
          <a:stretch>
            <a:fillRect/>
          </a:stretch>
        </p:blipFill>
        <p:spPr>
          <a:xfrm>
            <a:off x="0" y="0"/>
            <a:ext cx="9144000" cy="1081088"/>
          </a:xfrm>
          <a:prstGeom prst="rect">
            <a:avLst/>
          </a:prstGeom>
          <a:ln w="12700">
            <a:miter lim="400000"/>
          </a:ln>
        </p:spPr>
      </p:pic>
      <p:sp>
        <p:nvSpPr>
          <p:cNvPr id="42" name="Title Text"/>
          <p:cNvSpPr txBox="1"/>
          <p:nvPr>
            <p:ph type="title"/>
          </p:nvPr>
        </p:nvSpPr>
        <p:spPr>
          <a:xfrm>
            <a:off x="2171700" y="764373"/>
            <a:ext cx="6377941" cy="1293028"/>
          </a:xfrm>
          <a:prstGeom prst="rect">
            <a:avLst/>
          </a:prstGeom>
        </p:spPr>
        <p:txBody>
          <a:bodyPr/>
          <a:lstStyle/>
          <a:p>
            <a:pPr/>
            <a:r>
              <a:t>Title Text</a:t>
            </a:r>
          </a:p>
        </p:txBody>
      </p:sp>
      <p:sp>
        <p:nvSpPr>
          <p:cNvPr id="43" name="Body Level One…"/>
          <p:cNvSpPr txBox="1"/>
          <p:nvPr>
            <p:ph type="body" sz="half" idx="1"/>
          </p:nvPr>
        </p:nvSpPr>
        <p:spPr>
          <a:xfrm>
            <a:off x="594359" y="2194560"/>
            <a:ext cx="3910581" cy="406908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Comparison">
    <p:spTree>
      <p:nvGrpSpPr>
        <p:cNvPr id="1" name=""/>
        <p:cNvGrpSpPr/>
        <p:nvPr/>
      </p:nvGrpSpPr>
      <p:grpSpPr>
        <a:xfrm>
          <a:off x="0" y="0"/>
          <a:ext cx="0" cy="0"/>
          <a:chOff x="0" y="0"/>
          <a:chExt cx="0" cy="0"/>
        </a:xfrm>
      </p:grpSpPr>
      <p:pic>
        <p:nvPicPr>
          <p:cNvPr id="51" name="Picture 6" descr="Picture 6"/>
          <p:cNvPicPr>
            <a:picLocks noChangeAspect="1"/>
          </p:cNvPicPr>
          <p:nvPr/>
        </p:nvPicPr>
        <p:blipFill>
          <a:blip r:embed="rId2">
            <a:extLst/>
          </a:blip>
          <a:stretch>
            <a:fillRect/>
          </a:stretch>
        </p:blipFill>
        <p:spPr>
          <a:xfrm>
            <a:off x="0" y="0"/>
            <a:ext cx="9144000" cy="1081088"/>
          </a:xfrm>
          <a:prstGeom prst="rect">
            <a:avLst/>
          </a:prstGeom>
          <a:ln w="12700">
            <a:miter lim="400000"/>
          </a:ln>
        </p:spPr>
      </p:pic>
      <p:sp>
        <p:nvSpPr>
          <p:cNvPr id="52" name="Title Text"/>
          <p:cNvSpPr txBox="1"/>
          <p:nvPr>
            <p:ph type="title"/>
          </p:nvPr>
        </p:nvSpPr>
        <p:spPr>
          <a:xfrm>
            <a:off x="2171700" y="762000"/>
            <a:ext cx="6377941" cy="1295400"/>
          </a:xfrm>
          <a:prstGeom prst="rect">
            <a:avLst/>
          </a:prstGeom>
        </p:spPr>
        <p:txBody>
          <a:bodyPr/>
          <a:lstStyle/>
          <a:p>
            <a:pPr/>
            <a:r>
              <a:t>Title Text</a:t>
            </a:r>
          </a:p>
        </p:txBody>
      </p:sp>
      <p:sp>
        <p:nvSpPr>
          <p:cNvPr id="53" name="Body Level One…"/>
          <p:cNvSpPr txBox="1"/>
          <p:nvPr>
            <p:ph type="body" sz="quarter" idx="1"/>
          </p:nvPr>
        </p:nvSpPr>
        <p:spPr>
          <a:xfrm>
            <a:off x="821279" y="2183801"/>
            <a:ext cx="3683659" cy="823913"/>
          </a:xfrm>
          <a:prstGeom prst="rect">
            <a:avLst/>
          </a:prstGeom>
        </p:spPr>
        <p:txBody>
          <a:bodyPr anchor="b"/>
          <a:lstStyle>
            <a:lvl1pPr marL="0" indent="0">
              <a:buSzTx/>
              <a:buFontTx/>
              <a:buNone/>
              <a:defRPr sz="2800"/>
            </a:lvl1pPr>
            <a:lvl2pPr marL="0" indent="457200">
              <a:buSzTx/>
              <a:buFontTx/>
              <a:buNone/>
              <a:defRPr sz="2800"/>
            </a:lvl2pPr>
            <a:lvl3pPr marL="0" indent="914400">
              <a:buSzTx/>
              <a:buFontTx/>
              <a:buNone/>
              <a:defRPr sz="2800"/>
            </a:lvl3pPr>
            <a:lvl4pPr marL="0" indent="1371600">
              <a:buSzTx/>
              <a:buFontTx/>
              <a:buNone/>
              <a:defRPr sz="2800"/>
            </a:lvl4pPr>
            <a:lvl5pPr marL="0" indent="1828800">
              <a:buSzTx/>
              <a:buFontTx/>
              <a:buNone/>
              <a:defRPr sz="2800"/>
            </a:lvl5pPr>
          </a:lstStyle>
          <a:p>
            <a:pPr/>
            <a:r>
              <a:t>Body Level One</a:t>
            </a:r>
          </a:p>
          <a:p>
            <a:pPr lvl="1"/>
            <a:r>
              <a:t>Body Level Two</a:t>
            </a:r>
          </a:p>
          <a:p>
            <a:pPr lvl="2"/>
            <a:r>
              <a:t>Body Level Three</a:t>
            </a:r>
          </a:p>
          <a:p>
            <a:pPr lvl="3"/>
            <a:r>
              <a:t>Body Level Four</a:t>
            </a:r>
          </a:p>
          <a:p>
            <a:pPr lvl="4"/>
            <a:r>
              <a:t>Body Level Five</a:t>
            </a:r>
          </a:p>
        </p:txBody>
      </p:sp>
      <p:sp>
        <p:nvSpPr>
          <p:cNvPr id="54" name="Text Placeholder 4"/>
          <p:cNvSpPr/>
          <p:nvPr>
            <p:ph type="body" sz="quarter" idx="13"/>
          </p:nvPr>
        </p:nvSpPr>
        <p:spPr>
          <a:xfrm>
            <a:off x="4869017" y="2183801"/>
            <a:ext cx="3680622" cy="823913"/>
          </a:xfrm>
          <a:prstGeom prst="rect">
            <a:avLst/>
          </a:prstGeom>
        </p:spPr>
        <p:txBody>
          <a:bodyPr anchor="b"/>
          <a:lstStyle/>
          <a:p>
            <a:pPr marL="0" indent="0">
              <a:buSzTx/>
              <a:buFontTx/>
              <a:buNone/>
              <a:defRPr sz="2800"/>
            </a:pPr>
          </a:p>
        </p:txBody>
      </p:sp>
      <p:sp>
        <p:nvSpPr>
          <p:cNvPr id="5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Only">
    <p:spTree>
      <p:nvGrpSpPr>
        <p:cNvPr id="1" name=""/>
        <p:cNvGrpSpPr/>
        <p:nvPr/>
      </p:nvGrpSpPr>
      <p:grpSpPr>
        <a:xfrm>
          <a:off x="0" y="0"/>
          <a:ext cx="0" cy="0"/>
          <a:chOff x="0" y="0"/>
          <a:chExt cx="0" cy="0"/>
        </a:xfrm>
      </p:grpSpPr>
      <p:pic>
        <p:nvPicPr>
          <p:cNvPr id="62" name="Picture 6" descr="Picture 6"/>
          <p:cNvPicPr>
            <a:picLocks noChangeAspect="1"/>
          </p:cNvPicPr>
          <p:nvPr/>
        </p:nvPicPr>
        <p:blipFill>
          <a:blip r:embed="rId2">
            <a:extLst/>
          </a:blip>
          <a:stretch>
            <a:fillRect/>
          </a:stretch>
        </p:blipFill>
        <p:spPr>
          <a:xfrm>
            <a:off x="0" y="0"/>
            <a:ext cx="9144000" cy="1081088"/>
          </a:xfrm>
          <a:prstGeom prst="rect">
            <a:avLst/>
          </a:prstGeom>
          <a:ln w="12700">
            <a:miter lim="400000"/>
          </a:ln>
        </p:spPr>
      </p:pic>
      <p:sp>
        <p:nvSpPr>
          <p:cNvPr id="63" name="Title Text"/>
          <p:cNvSpPr txBox="1"/>
          <p:nvPr>
            <p:ph type="title"/>
          </p:nvPr>
        </p:nvSpPr>
        <p:spPr>
          <a:xfrm>
            <a:off x="2171700" y="764373"/>
            <a:ext cx="6377941" cy="1293028"/>
          </a:xfrm>
          <a:prstGeom prst="rect">
            <a:avLst/>
          </a:prstGeom>
        </p:spPr>
        <p:txBody>
          <a:bodyPr/>
          <a:lstStyle/>
          <a:p>
            <a:pPr/>
            <a:r>
              <a:t>Title Text</a:t>
            </a:r>
          </a:p>
        </p:txBody>
      </p:sp>
      <p:sp>
        <p:nvSpPr>
          <p:cNvPr id="6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7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Content with Caption">
    <p:spTree>
      <p:nvGrpSpPr>
        <p:cNvPr id="1" name=""/>
        <p:cNvGrpSpPr/>
        <p:nvPr/>
      </p:nvGrpSpPr>
      <p:grpSpPr>
        <a:xfrm>
          <a:off x="0" y="0"/>
          <a:ext cx="0" cy="0"/>
          <a:chOff x="0" y="0"/>
          <a:chExt cx="0" cy="0"/>
        </a:xfrm>
      </p:grpSpPr>
      <p:pic>
        <p:nvPicPr>
          <p:cNvPr id="78" name="Picture 6" descr="Picture 6"/>
          <p:cNvPicPr>
            <a:picLocks noChangeAspect="1"/>
          </p:cNvPicPr>
          <p:nvPr/>
        </p:nvPicPr>
        <p:blipFill>
          <a:blip r:embed="rId2">
            <a:extLst/>
          </a:blip>
          <a:stretch>
            <a:fillRect/>
          </a:stretch>
        </p:blipFill>
        <p:spPr>
          <a:xfrm>
            <a:off x="0" y="0"/>
            <a:ext cx="9144000" cy="1081088"/>
          </a:xfrm>
          <a:prstGeom prst="rect">
            <a:avLst/>
          </a:prstGeom>
          <a:ln w="12700">
            <a:miter lim="400000"/>
          </a:ln>
        </p:spPr>
      </p:pic>
      <p:sp>
        <p:nvSpPr>
          <p:cNvPr id="79" name="Title Text"/>
          <p:cNvSpPr txBox="1"/>
          <p:nvPr>
            <p:ph type="title"/>
          </p:nvPr>
        </p:nvSpPr>
        <p:spPr>
          <a:xfrm>
            <a:off x="594359" y="1524000"/>
            <a:ext cx="3086101" cy="1600200"/>
          </a:xfrm>
          <a:prstGeom prst="rect">
            <a:avLst/>
          </a:prstGeom>
        </p:spPr>
        <p:txBody>
          <a:bodyPr anchor="b"/>
          <a:lstStyle>
            <a:lvl1pPr algn="l">
              <a:defRPr sz="3200"/>
            </a:lvl1pPr>
          </a:lstStyle>
          <a:p>
            <a:pPr/>
            <a:r>
              <a:t>Title Text</a:t>
            </a:r>
          </a:p>
        </p:txBody>
      </p:sp>
      <p:sp>
        <p:nvSpPr>
          <p:cNvPr id="80" name="Body Level One…"/>
          <p:cNvSpPr txBox="1"/>
          <p:nvPr>
            <p:ph type="body" idx="1"/>
          </p:nvPr>
        </p:nvSpPr>
        <p:spPr>
          <a:xfrm>
            <a:off x="3886200" y="746759"/>
            <a:ext cx="4663441" cy="5516881"/>
          </a:xfrm>
          <a:prstGeom prst="rect">
            <a:avLst/>
          </a:prstGeom>
        </p:spPr>
        <p:txBody>
          <a:bodyPr anchor="ctr"/>
          <a:lstStyle/>
          <a:p>
            <a:pPr/>
            <a:r>
              <a:t>Body Level One</a:t>
            </a:r>
          </a:p>
          <a:p>
            <a:pPr lvl="1"/>
            <a:r>
              <a:t>Body Level Two</a:t>
            </a:r>
          </a:p>
          <a:p>
            <a:pPr lvl="2"/>
            <a:r>
              <a:t>Body Level Three</a:t>
            </a:r>
          </a:p>
          <a:p>
            <a:pPr lvl="3"/>
            <a:r>
              <a:t>Body Level Four</a:t>
            </a:r>
          </a:p>
          <a:p>
            <a:pPr lvl="4"/>
            <a:r>
              <a:t>Body Level Five</a:t>
            </a:r>
          </a:p>
        </p:txBody>
      </p:sp>
      <p:sp>
        <p:nvSpPr>
          <p:cNvPr id="81" name="Text Placeholder 3"/>
          <p:cNvSpPr/>
          <p:nvPr>
            <p:ph type="body" sz="quarter" idx="13"/>
          </p:nvPr>
        </p:nvSpPr>
        <p:spPr>
          <a:xfrm>
            <a:off x="594359" y="3124200"/>
            <a:ext cx="3086101" cy="3139440"/>
          </a:xfrm>
          <a:prstGeom prst="rect">
            <a:avLst/>
          </a:prstGeom>
        </p:spPr>
        <p:txBody>
          <a:bodyPr/>
          <a:lstStyle/>
          <a:p>
            <a:pPr marL="0" indent="0">
              <a:buSzTx/>
              <a:buFontTx/>
              <a:buNone/>
              <a:defRPr sz="1600"/>
            </a:pPr>
          </a:p>
        </p:txBody>
      </p:sp>
      <p:sp>
        <p:nvSpPr>
          <p:cNvPr id="8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Picture with Caption">
    <p:spTree>
      <p:nvGrpSpPr>
        <p:cNvPr id="1" name=""/>
        <p:cNvGrpSpPr/>
        <p:nvPr/>
      </p:nvGrpSpPr>
      <p:grpSpPr>
        <a:xfrm>
          <a:off x="0" y="0"/>
          <a:ext cx="0" cy="0"/>
          <a:chOff x="0" y="0"/>
          <a:chExt cx="0" cy="0"/>
        </a:xfrm>
      </p:grpSpPr>
      <p:pic>
        <p:nvPicPr>
          <p:cNvPr id="89" name="Picture 6" descr="Picture 6"/>
          <p:cNvPicPr>
            <a:picLocks noChangeAspect="1"/>
          </p:cNvPicPr>
          <p:nvPr/>
        </p:nvPicPr>
        <p:blipFill>
          <a:blip r:embed="rId2">
            <a:extLst/>
          </a:blip>
          <a:stretch>
            <a:fillRect/>
          </a:stretch>
        </p:blipFill>
        <p:spPr>
          <a:xfrm>
            <a:off x="0" y="0"/>
            <a:ext cx="9144000" cy="1081088"/>
          </a:xfrm>
          <a:prstGeom prst="rect">
            <a:avLst/>
          </a:prstGeom>
          <a:ln w="12700">
            <a:miter lim="400000"/>
          </a:ln>
        </p:spPr>
      </p:pic>
      <p:sp>
        <p:nvSpPr>
          <p:cNvPr id="90" name="Title Text"/>
          <p:cNvSpPr txBox="1"/>
          <p:nvPr>
            <p:ph type="title"/>
          </p:nvPr>
        </p:nvSpPr>
        <p:spPr>
          <a:xfrm>
            <a:off x="594359" y="1524000"/>
            <a:ext cx="4075731" cy="1600200"/>
          </a:xfrm>
          <a:prstGeom prst="rect">
            <a:avLst/>
          </a:prstGeom>
        </p:spPr>
        <p:txBody>
          <a:bodyPr anchor="b"/>
          <a:lstStyle>
            <a:lvl1pPr algn="l">
              <a:defRPr sz="3200"/>
            </a:lvl1pPr>
          </a:lstStyle>
          <a:p>
            <a:pPr/>
            <a:r>
              <a:t>Title Text</a:t>
            </a:r>
          </a:p>
        </p:txBody>
      </p:sp>
      <p:sp>
        <p:nvSpPr>
          <p:cNvPr id="91" name="Picture Placeholder 2"/>
          <p:cNvSpPr/>
          <p:nvPr>
            <p:ph type="pic" sz="half" idx="13"/>
          </p:nvPr>
        </p:nvSpPr>
        <p:spPr>
          <a:xfrm>
            <a:off x="4877523" y="751241"/>
            <a:ext cx="3674235" cy="5512400"/>
          </a:xfrm>
          <a:prstGeom prst="rect">
            <a:avLst/>
          </a:prstGeom>
        </p:spPr>
        <p:txBody>
          <a:bodyPr lIns="91439" rIns="91439">
            <a:noAutofit/>
          </a:bodyPr>
          <a:lstStyle/>
          <a:p>
            <a:pPr/>
          </a:p>
        </p:txBody>
      </p:sp>
      <p:sp>
        <p:nvSpPr>
          <p:cNvPr id="92" name="Body Level One…"/>
          <p:cNvSpPr txBox="1"/>
          <p:nvPr>
            <p:ph type="body" sz="half" idx="1"/>
          </p:nvPr>
        </p:nvSpPr>
        <p:spPr>
          <a:xfrm>
            <a:off x="594359" y="3124200"/>
            <a:ext cx="4075731" cy="3139440"/>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9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Relationship Id="rId15" Type="http://schemas.openxmlformats.org/officeDocument/2006/relationships/slideLayout" Target="../slideLayouts/slideLayout13.xml"/><Relationship Id="rId16" Type="http://schemas.openxmlformats.org/officeDocument/2006/relationships/slideLayout" Target="../slideLayouts/slideLayout14.xml"/><Relationship Id="rId17" Type="http://schemas.openxmlformats.org/officeDocument/2006/relationships/slideLayout" Target="../slideLayouts/slideLayout15.xml"/><Relationship Id="rId18"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000000"/>
        </a:solidFill>
      </p:bgPr>
    </p:bg>
    <p:spTree>
      <p:nvGrpSpPr>
        <p:cNvPr id="1" name=""/>
        <p:cNvGrpSpPr/>
        <p:nvPr/>
      </p:nvGrpSpPr>
      <p:grpSpPr>
        <a:xfrm>
          <a:off x="0" y="0"/>
          <a:ext cx="0" cy="0"/>
          <a:chOff x="0" y="0"/>
          <a:chExt cx="0" cy="0"/>
        </a:xfrm>
      </p:grpSpPr>
      <p:pic>
        <p:nvPicPr>
          <p:cNvPr id="2" name="Picture 6" descr="Picture 6"/>
          <p:cNvPicPr>
            <a:picLocks noChangeAspect="1"/>
          </p:cNvPicPr>
          <p:nvPr/>
        </p:nvPicPr>
        <p:blipFill>
          <a:blip r:embed="rId2">
            <a:extLst/>
          </a:blip>
          <a:stretch>
            <a:fillRect/>
          </a:stretch>
        </p:blipFill>
        <p:spPr>
          <a:xfrm>
            <a:off x="0" y="0"/>
            <a:ext cx="9144000" cy="1081088"/>
          </a:xfrm>
          <a:prstGeom prst="rect">
            <a:avLst/>
          </a:prstGeom>
          <a:ln w="12700">
            <a:miter lim="400000"/>
          </a:ln>
        </p:spPr>
      </p:pic>
      <p:sp>
        <p:nvSpPr>
          <p:cNvPr id="3" name="Title Text"/>
          <p:cNvSpPr txBox="1"/>
          <p:nvPr>
            <p:ph type="title"/>
          </p:nvPr>
        </p:nvSpPr>
        <p:spPr>
          <a:xfrm>
            <a:off x="457200" y="92074"/>
            <a:ext cx="8229600" cy="1508126"/>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4" name="Body Level One…"/>
          <p:cNvSpPr txBox="1"/>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5" name="Slide Number"/>
          <p:cNvSpPr txBox="1"/>
          <p:nvPr>
            <p:ph type="sldNum" sz="quarter" idx="2"/>
          </p:nvPr>
        </p:nvSpPr>
        <p:spPr>
          <a:xfrm>
            <a:off x="8304733" y="441643"/>
            <a:ext cx="244908" cy="243841"/>
          </a:xfrm>
          <a:prstGeom prst="rect">
            <a:avLst/>
          </a:prstGeom>
          <a:ln w="12700">
            <a:miter lim="400000"/>
          </a:ln>
        </p:spPr>
        <p:txBody>
          <a:bodyPr wrap="none" lIns="45719" rIns="45719" anchor="ctr">
            <a:spAutoFit/>
          </a:bodyPr>
          <a:lstStyle>
            <a:lvl1pPr algn="r">
              <a:defRPr sz="10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 id="2147483663" r:id="rId17"/>
    <p:sldLayoutId id="2147483664" r:id="rId18"/>
  </p:sldLayoutIdLst>
  <p:transition xmlns:p14="http://schemas.microsoft.com/office/powerpoint/2010/main" spd="med" advClick="1"/>
  <p:txStyles>
    <p:titleStyle>
      <a:lvl1pPr marL="0" marR="0" indent="0" algn="r" defTabSz="914400" rtl="0" latinLnBrk="0">
        <a:lnSpc>
          <a:spcPct val="90000"/>
        </a:lnSpc>
        <a:spcBef>
          <a:spcPts val="0"/>
        </a:spcBef>
        <a:spcAft>
          <a:spcPts val="0"/>
        </a:spcAft>
        <a:buClrTx/>
        <a:buSzTx/>
        <a:buFontTx/>
        <a:buNone/>
        <a:tabLst/>
        <a:defRPr b="0" baseline="0" cap="all" i="0" spc="0" strike="noStrike" sz="4000" u="none">
          <a:solidFill>
            <a:srgbClr val="FFFFFF"/>
          </a:solidFill>
          <a:uFillTx/>
          <a:latin typeface="Century Gothic"/>
          <a:ea typeface="Century Gothic"/>
          <a:cs typeface="Century Gothic"/>
          <a:sym typeface="Century Gothic"/>
        </a:defRPr>
      </a:lvl1pPr>
      <a:lvl2pPr marL="0" marR="0" indent="0" algn="r" defTabSz="914400" rtl="0" latinLnBrk="0">
        <a:lnSpc>
          <a:spcPct val="90000"/>
        </a:lnSpc>
        <a:spcBef>
          <a:spcPts val="0"/>
        </a:spcBef>
        <a:spcAft>
          <a:spcPts val="0"/>
        </a:spcAft>
        <a:buClrTx/>
        <a:buSzTx/>
        <a:buFontTx/>
        <a:buNone/>
        <a:tabLst/>
        <a:defRPr b="0" baseline="0" cap="all" i="0" spc="0" strike="noStrike" sz="4000" u="none">
          <a:solidFill>
            <a:srgbClr val="FFFFFF"/>
          </a:solidFill>
          <a:uFillTx/>
          <a:latin typeface="Century Gothic"/>
          <a:ea typeface="Century Gothic"/>
          <a:cs typeface="Century Gothic"/>
          <a:sym typeface="Century Gothic"/>
        </a:defRPr>
      </a:lvl2pPr>
      <a:lvl3pPr marL="0" marR="0" indent="0" algn="r" defTabSz="914400" rtl="0" latinLnBrk="0">
        <a:lnSpc>
          <a:spcPct val="90000"/>
        </a:lnSpc>
        <a:spcBef>
          <a:spcPts val="0"/>
        </a:spcBef>
        <a:spcAft>
          <a:spcPts val="0"/>
        </a:spcAft>
        <a:buClrTx/>
        <a:buSzTx/>
        <a:buFontTx/>
        <a:buNone/>
        <a:tabLst/>
        <a:defRPr b="0" baseline="0" cap="all" i="0" spc="0" strike="noStrike" sz="4000" u="none">
          <a:solidFill>
            <a:srgbClr val="FFFFFF"/>
          </a:solidFill>
          <a:uFillTx/>
          <a:latin typeface="Century Gothic"/>
          <a:ea typeface="Century Gothic"/>
          <a:cs typeface="Century Gothic"/>
          <a:sym typeface="Century Gothic"/>
        </a:defRPr>
      </a:lvl3pPr>
      <a:lvl4pPr marL="0" marR="0" indent="0" algn="r" defTabSz="914400" rtl="0" latinLnBrk="0">
        <a:lnSpc>
          <a:spcPct val="90000"/>
        </a:lnSpc>
        <a:spcBef>
          <a:spcPts val="0"/>
        </a:spcBef>
        <a:spcAft>
          <a:spcPts val="0"/>
        </a:spcAft>
        <a:buClrTx/>
        <a:buSzTx/>
        <a:buFontTx/>
        <a:buNone/>
        <a:tabLst/>
        <a:defRPr b="0" baseline="0" cap="all" i="0" spc="0" strike="noStrike" sz="4000" u="none">
          <a:solidFill>
            <a:srgbClr val="FFFFFF"/>
          </a:solidFill>
          <a:uFillTx/>
          <a:latin typeface="Century Gothic"/>
          <a:ea typeface="Century Gothic"/>
          <a:cs typeface="Century Gothic"/>
          <a:sym typeface="Century Gothic"/>
        </a:defRPr>
      </a:lvl4pPr>
      <a:lvl5pPr marL="0" marR="0" indent="0" algn="r" defTabSz="914400" rtl="0" latinLnBrk="0">
        <a:lnSpc>
          <a:spcPct val="90000"/>
        </a:lnSpc>
        <a:spcBef>
          <a:spcPts val="0"/>
        </a:spcBef>
        <a:spcAft>
          <a:spcPts val="0"/>
        </a:spcAft>
        <a:buClrTx/>
        <a:buSzTx/>
        <a:buFontTx/>
        <a:buNone/>
        <a:tabLst/>
        <a:defRPr b="0" baseline="0" cap="all" i="0" spc="0" strike="noStrike" sz="4000" u="none">
          <a:solidFill>
            <a:srgbClr val="FFFFFF"/>
          </a:solidFill>
          <a:uFillTx/>
          <a:latin typeface="Century Gothic"/>
          <a:ea typeface="Century Gothic"/>
          <a:cs typeface="Century Gothic"/>
          <a:sym typeface="Century Gothic"/>
        </a:defRPr>
      </a:lvl5pPr>
      <a:lvl6pPr marL="0" marR="0" indent="0" algn="r" defTabSz="914400" rtl="0" latinLnBrk="0">
        <a:lnSpc>
          <a:spcPct val="90000"/>
        </a:lnSpc>
        <a:spcBef>
          <a:spcPts val="0"/>
        </a:spcBef>
        <a:spcAft>
          <a:spcPts val="0"/>
        </a:spcAft>
        <a:buClrTx/>
        <a:buSzTx/>
        <a:buFontTx/>
        <a:buNone/>
        <a:tabLst/>
        <a:defRPr b="0" baseline="0" cap="all" i="0" spc="0" strike="noStrike" sz="4000" u="none">
          <a:solidFill>
            <a:srgbClr val="FFFFFF"/>
          </a:solidFill>
          <a:uFillTx/>
          <a:latin typeface="Century Gothic"/>
          <a:ea typeface="Century Gothic"/>
          <a:cs typeface="Century Gothic"/>
          <a:sym typeface="Century Gothic"/>
        </a:defRPr>
      </a:lvl6pPr>
      <a:lvl7pPr marL="0" marR="0" indent="0" algn="r" defTabSz="914400" rtl="0" latinLnBrk="0">
        <a:lnSpc>
          <a:spcPct val="90000"/>
        </a:lnSpc>
        <a:spcBef>
          <a:spcPts val="0"/>
        </a:spcBef>
        <a:spcAft>
          <a:spcPts val="0"/>
        </a:spcAft>
        <a:buClrTx/>
        <a:buSzTx/>
        <a:buFontTx/>
        <a:buNone/>
        <a:tabLst/>
        <a:defRPr b="0" baseline="0" cap="all" i="0" spc="0" strike="noStrike" sz="4000" u="none">
          <a:solidFill>
            <a:srgbClr val="FFFFFF"/>
          </a:solidFill>
          <a:uFillTx/>
          <a:latin typeface="Century Gothic"/>
          <a:ea typeface="Century Gothic"/>
          <a:cs typeface="Century Gothic"/>
          <a:sym typeface="Century Gothic"/>
        </a:defRPr>
      </a:lvl7pPr>
      <a:lvl8pPr marL="0" marR="0" indent="0" algn="r" defTabSz="914400" rtl="0" latinLnBrk="0">
        <a:lnSpc>
          <a:spcPct val="90000"/>
        </a:lnSpc>
        <a:spcBef>
          <a:spcPts val="0"/>
        </a:spcBef>
        <a:spcAft>
          <a:spcPts val="0"/>
        </a:spcAft>
        <a:buClrTx/>
        <a:buSzTx/>
        <a:buFontTx/>
        <a:buNone/>
        <a:tabLst/>
        <a:defRPr b="0" baseline="0" cap="all" i="0" spc="0" strike="noStrike" sz="4000" u="none">
          <a:solidFill>
            <a:srgbClr val="FFFFFF"/>
          </a:solidFill>
          <a:uFillTx/>
          <a:latin typeface="Century Gothic"/>
          <a:ea typeface="Century Gothic"/>
          <a:cs typeface="Century Gothic"/>
          <a:sym typeface="Century Gothic"/>
        </a:defRPr>
      </a:lvl8pPr>
      <a:lvl9pPr marL="0" marR="0" indent="0" algn="r" defTabSz="914400" rtl="0" latinLnBrk="0">
        <a:lnSpc>
          <a:spcPct val="90000"/>
        </a:lnSpc>
        <a:spcBef>
          <a:spcPts val="0"/>
        </a:spcBef>
        <a:spcAft>
          <a:spcPts val="0"/>
        </a:spcAft>
        <a:buClrTx/>
        <a:buSzTx/>
        <a:buFontTx/>
        <a:buNone/>
        <a:tabLst/>
        <a:defRPr b="0" baseline="0" cap="all" i="0" spc="0" strike="noStrike" sz="4000" u="none">
          <a:solidFill>
            <a:srgbClr val="FFFFFF"/>
          </a:solidFill>
          <a:uFillTx/>
          <a:latin typeface="Century Gothic"/>
          <a:ea typeface="Century Gothic"/>
          <a:cs typeface="Century Gothic"/>
          <a:sym typeface="Century Gothic"/>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200" u="none">
          <a:solidFill>
            <a:srgbClr val="FFFFFF"/>
          </a:solidFill>
          <a:uFillTx/>
          <a:latin typeface="Century Gothic"/>
          <a:ea typeface="Century Gothic"/>
          <a:cs typeface="Century Gothic"/>
          <a:sym typeface="Century Gothic"/>
        </a:defRPr>
      </a:lvl1pPr>
      <a:lvl2pPr marL="708659" marR="0" indent="-251459" algn="l" defTabSz="914400" rtl="0" latinLnBrk="0">
        <a:lnSpc>
          <a:spcPct val="90000"/>
        </a:lnSpc>
        <a:spcBef>
          <a:spcPts val="1000"/>
        </a:spcBef>
        <a:spcAft>
          <a:spcPts val="0"/>
        </a:spcAft>
        <a:buClrTx/>
        <a:buSzPct val="100000"/>
        <a:buFont typeface="Arial"/>
        <a:buChar char="•"/>
        <a:tabLst/>
        <a:defRPr b="0" baseline="0" cap="none" i="0" spc="0" strike="noStrike" sz="2200" u="none">
          <a:solidFill>
            <a:srgbClr val="FFFFFF"/>
          </a:solidFill>
          <a:uFillTx/>
          <a:latin typeface="Century Gothic"/>
          <a:ea typeface="Century Gothic"/>
          <a:cs typeface="Century Gothic"/>
          <a:sym typeface="Century Gothic"/>
        </a:defRPr>
      </a:lvl2pPr>
      <a:lvl3pPr marL="1193800" marR="0" indent="-279400" algn="l" defTabSz="914400" rtl="0" latinLnBrk="0">
        <a:lnSpc>
          <a:spcPct val="90000"/>
        </a:lnSpc>
        <a:spcBef>
          <a:spcPts val="1000"/>
        </a:spcBef>
        <a:spcAft>
          <a:spcPts val="0"/>
        </a:spcAft>
        <a:buClrTx/>
        <a:buSzPct val="100000"/>
        <a:buFont typeface="Arial"/>
        <a:buChar char="•"/>
        <a:tabLst/>
        <a:defRPr b="0" baseline="0" cap="none" i="0" spc="0" strike="noStrike" sz="2200" u="none">
          <a:solidFill>
            <a:srgbClr val="FFFFFF"/>
          </a:solidFill>
          <a:uFillTx/>
          <a:latin typeface="Century Gothic"/>
          <a:ea typeface="Century Gothic"/>
          <a:cs typeface="Century Gothic"/>
          <a:sym typeface="Century Gothic"/>
        </a:defRPr>
      </a:lvl3pPr>
      <a:lvl4pPr marL="1685925" marR="0" indent="-314325" algn="l" defTabSz="914400" rtl="0" latinLnBrk="0">
        <a:lnSpc>
          <a:spcPct val="90000"/>
        </a:lnSpc>
        <a:spcBef>
          <a:spcPts val="1000"/>
        </a:spcBef>
        <a:spcAft>
          <a:spcPts val="0"/>
        </a:spcAft>
        <a:buClrTx/>
        <a:buSzPct val="100000"/>
        <a:buFont typeface="Arial"/>
        <a:buChar char="•"/>
        <a:tabLst/>
        <a:defRPr b="0" baseline="0" cap="none" i="0" spc="0" strike="noStrike" sz="2200" u="none">
          <a:solidFill>
            <a:srgbClr val="FFFFFF"/>
          </a:solidFill>
          <a:uFillTx/>
          <a:latin typeface="Century Gothic"/>
          <a:ea typeface="Century Gothic"/>
          <a:cs typeface="Century Gothic"/>
          <a:sym typeface="Century Gothic"/>
        </a:defRPr>
      </a:lvl4pPr>
      <a:lvl5pPr marL="2143125" marR="0" indent="-314325" algn="l" defTabSz="914400" rtl="0" latinLnBrk="0">
        <a:lnSpc>
          <a:spcPct val="90000"/>
        </a:lnSpc>
        <a:spcBef>
          <a:spcPts val="1000"/>
        </a:spcBef>
        <a:spcAft>
          <a:spcPts val="0"/>
        </a:spcAft>
        <a:buClrTx/>
        <a:buSzPct val="100000"/>
        <a:buFont typeface="Arial"/>
        <a:buChar char="•"/>
        <a:tabLst/>
        <a:defRPr b="0" baseline="0" cap="none" i="0" spc="0" strike="noStrike" sz="2200" u="none">
          <a:solidFill>
            <a:srgbClr val="FFFFFF"/>
          </a:solidFill>
          <a:uFillTx/>
          <a:latin typeface="Century Gothic"/>
          <a:ea typeface="Century Gothic"/>
          <a:cs typeface="Century Gothic"/>
          <a:sym typeface="Century Gothic"/>
        </a:defRPr>
      </a:lvl5pPr>
      <a:lvl6pPr marL="2600325" marR="0" indent="-314325" algn="l" defTabSz="914400" rtl="0" latinLnBrk="0">
        <a:lnSpc>
          <a:spcPct val="90000"/>
        </a:lnSpc>
        <a:spcBef>
          <a:spcPts val="1000"/>
        </a:spcBef>
        <a:spcAft>
          <a:spcPts val="0"/>
        </a:spcAft>
        <a:buClrTx/>
        <a:buSzPct val="100000"/>
        <a:buFont typeface="Arial"/>
        <a:buChar char="•"/>
        <a:tabLst/>
        <a:defRPr b="0" baseline="0" cap="none" i="0" spc="0" strike="noStrike" sz="2200" u="none">
          <a:solidFill>
            <a:srgbClr val="FFFFFF"/>
          </a:solidFill>
          <a:uFillTx/>
          <a:latin typeface="Century Gothic"/>
          <a:ea typeface="Century Gothic"/>
          <a:cs typeface="Century Gothic"/>
          <a:sym typeface="Century Gothic"/>
        </a:defRPr>
      </a:lvl6pPr>
      <a:lvl7pPr marL="3057525" marR="0" indent="-314325" algn="l" defTabSz="914400" rtl="0" latinLnBrk="0">
        <a:lnSpc>
          <a:spcPct val="90000"/>
        </a:lnSpc>
        <a:spcBef>
          <a:spcPts val="1000"/>
        </a:spcBef>
        <a:spcAft>
          <a:spcPts val="0"/>
        </a:spcAft>
        <a:buClrTx/>
        <a:buSzPct val="100000"/>
        <a:buFont typeface="Arial"/>
        <a:buChar char="•"/>
        <a:tabLst/>
        <a:defRPr b="0" baseline="0" cap="none" i="0" spc="0" strike="noStrike" sz="2200" u="none">
          <a:solidFill>
            <a:srgbClr val="FFFFFF"/>
          </a:solidFill>
          <a:uFillTx/>
          <a:latin typeface="Century Gothic"/>
          <a:ea typeface="Century Gothic"/>
          <a:cs typeface="Century Gothic"/>
          <a:sym typeface="Century Gothic"/>
        </a:defRPr>
      </a:lvl7pPr>
      <a:lvl8pPr marL="3514725" marR="0" indent="-314325" algn="l" defTabSz="914400" rtl="0" latinLnBrk="0">
        <a:lnSpc>
          <a:spcPct val="90000"/>
        </a:lnSpc>
        <a:spcBef>
          <a:spcPts val="1000"/>
        </a:spcBef>
        <a:spcAft>
          <a:spcPts val="0"/>
        </a:spcAft>
        <a:buClrTx/>
        <a:buSzPct val="100000"/>
        <a:buFont typeface="Arial"/>
        <a:buChar char="•"/>
        <a:tabLst/>
        <a:defRPr b="0" baseline="0" cap="none" i="0" spc="0" strike="noStrike" sz="2200" u="none">
          <a:solidFill>
            <a:srgbClr val="FFFFFF"/>
          </a:solidFill>
          <a:uFillTx/>
          <a:latin typeface="Century Gothic"/>
          <a:ea typeface="Century Gothic"/>
          <a:cs typeface="Century Gothic"/>
          <a:sym typeface="Century Gothic"/>
        </a:defRPr>
      </a:lvl8pPr>
      <a:lvl9pPr marL="3971925" marR="0" indent="-314325" algn="l" defTabSz="914400" rtl="0" latinLnBrk="0">
        <a:lnSpc>
          <a:spcPct val="90000"/>
        </a:lnSpc>
        <a:spcBef>
          <a:spcPts val="1000"/>
        </a:spcBef>
        <a:spcAft>
          <a:spcPts val="0"/>
        </a:spcAft>
        <a:buClrTx/>
        <a:buSzPct val="100000"/>
        <a:buFont typeface="Arial"/>
        <a:buChar char="•"/>
        <a:tabLst/>
        <a:defRPr b="0" baseline="0" cap="none" i="0" spc="0" strike="noStrike" sz="2200" u="none">
          <a:solidFill>
            <a:srgbClr val="FFFFFF"/>
          </a:solidFill>
          <a:uFillTx/>
          <a:latin typeface="Century Gothic"/>
          <a:ea typeface="Century Gothic"/>
          <a:cs typeface="Century Gothic"/>
          <a:sym typeface="Century Gothic"/>
        </a:defRPr>
      </a:lvl9pPr>
    </p:bodyStyle>
    <p:otherStyle>
      <a:lvl1pPr marL="0" marR="0" indent="0" algn="r"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entury Gothic"/>
        </a:defRPr>
      </a:lvl1pPr>
      <a:lvl2pPr marL="0" marR="0" indent="457200" algn="r"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entury Gothic"/>
        </a:defRPr>
      </a:lvl2pPr>
      <a:lvl3pPr marL="0" marR="0" indent="914400" algn="r"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entury Gothic"/>
        </a:defRPr>
      </a:lvl3pPr>
      <a:lvl4pPr marL="0" marR="0" indent="1371600" algn="r"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entury Gothic"/>
        </a:defRPr>
      </a:lvl4pPr>
      <a:lvl5pPr marL="0" marR="0" indent="1828800" algn="r"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entury Gothic"/>
        </a:defRPr>
      </a:lvl5pPr>
      <a:lvl6pPr marL="0" marR="0" indent="2286000" algn="r"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entury Gothic"/>
        </a:defRPr>
      </a:lvl6pPr>
      <a:lvl7pPr marL="0" marR="0" indent="2743200" algn="r"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entury Gothic"/>
        </a:defRPr>
      </a:lvl7pPr>
      <a:lvl8pPr marL="0" marR="0" indent="3200400" algn="r"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entury Gothic"/>
        </a:defRPr>
      </a:lvl8pPr>
      <a:lvl9pPr marL="0" marR="0" indent="3657600" algn="r"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entury Gothic"/>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8" name="Title 1"/>
          <p:cNvSpPr txBox="1"/>
          <p:nvPr>
            <p:ph type="title"/>
          </p:nvPr>
        </p:nvSpPr>
        <p:spPr>
          <a:xfrm>
            <a:off x="2171700" y="228600"/>
            <a:ext cx="6377941" cy="838200"/>
          </a:xfrm>
          <a:prstGeom prst="rect">
            <a:avLst/>
          </a:prstGeom>
        </p:spPr>
        <p:txBody>
          <a:bodyPr/>
          <a:lstStyle/>
          <a:p>
            <a:pPr/>
            <a:r>
              <a:t>2 peter 1</a:t>
            </a:r>
          </a:p>
        </p:txBody>
      </p:sp>
      <p:sp>
        <p:nvSpPr>
          <p:cNvPr id="189" name="Content Placeholder 2"/>
          <p:cNvSpPr txBox="1"/>
          <p:nvPr>
            <p:ph type="body" idx="1"/>
          </p:nvPr>
        </p:nvSpPr>
        <p:spPr>
          <a:xfrm>
            <a:off x="594359" y="1140625"/>
            <a:ext cx="8168642" cy="5564976"/>
          </a:xfrm>
          <a:prstGeom prst="rect">
            <a:avLst/>
          </a:prstGeom>
        </p:spPr>
        <p:txBody>
          <a:bodyPr/>
          <a:lstStyle>
            <a:lvl1pPr marL="0" indent="225425">
              <a:lnSpc>
                <a:spcPct val="100000"/>
              </a:lnSpc>
              <a:buSzTx/>
              <a:buNone/>
              <a:defRPr sz="3200"/>
            </a:lvl1pPr>
          </a:lstStyle>
          <a:p>
            <a:pPr/>
            <a:r>
              <a:t>3 His divine power has given us everything we need for a godly life through our knowledge of him who called us by his own glory and goodness. 4 Through these he has given us his very great and precious promises, so that through them you may participate in the divine nature, having escaped the corruption in the world caused by evil desires.</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1" name="Title 1"/>
          <p:cNvSpPr txBox="1"/>
          <p:nvPr>
            <p:ph type="title"/>
          </p:nvPr>
        </p:nvSpPr>
        <p:spPr>
          <a:xfrm>
            <a:off x="2171700" y="228600"/>
            <a:ext cx="6377941" cy="838200"/>
          </a:xfrm>
          <a:prstGeom prst="rect">
            <a:avLst/>
          </a:prstGeom>
        </p:spPr>
        <p:txBody>
          <a:bodyPr/>
          <a:lstStyle/>
          <a:p>
            <a:pPr/>
            <a:r>
              <a:t>2 peter 1</a:t>
            </a:r>
          </a:p>
        </p:txBody>
      </p:sp>
      <p:sp>
        <p:nvSpPr>
          <p:cNvPr id="192" name="Content Placeholder 2"/>
          <p:cNvSpPr txBox="1"/>
          <p:nvPr>
            <p:ph type="body" idx="1"/>
          </p:nvPr>
        </p:nvSpPr>
        <p:spPr>
          <a:xfrm>
            <a:off x="594359" y="1140625"/>
            <a:ext cx="8092442" cy="5564976"/>
          </a:xfrm>
          <a:prstGeom prst="rect">
            <a:avLst/>
          </a:prstGeom>
        </p:spPr>
        <p:txBody>
          <a:bodyPr/>
          <a:lstStyle>
            <a:lvl1pPr marL="0" indent="225425">
              <a:lnSpc>
                <a:spcPct val="100000"/>
              </a:lnSpc>
              <a:buSzTx/>
              <a:buNone/>
              <a:defRPr sz="3200"/>
            </a:lvl1pPr>
          </a:lstStyle>
          <a:p>
            <a:pPr/>
            <a:r>
              <a:t>5 For this very reason, make every effort to add to your faith goodness; and to goodness, knowledge; 6 and to knowledge, self-control; and to self-control, perseverance; and to perseverance, godliness; 7 and to godliness, mutual affection; and to mutual affection, love. 8 For if you possess these qualities in increasing measure, </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4" name="Title 1"/>
          <p:cNvSpPr txBox="1"/>
          <p:nvPr>
            <p:ph type="title"/>
          </p:nvPr>
        </p:nvSpPr>
        <p:spPr>
          <a:xfrm>
            <a:off x="2171700" y="228600"/>
            <a:ext cx="6377941" cy="838200"/>
          </a:xfrm>
          <a:prstGeom prst="rect">
            <a:avLst/>
          </a:prstGeom>
        </p:spPr>
        <p:txBody>
          <a:bodyPr/>
          <a:lstStyle/>
          <a:p>
            <a:pPr/>
            <a:r>
              <a:t>2 peter 1</a:t>
            </a:r>
          </a:p>
        </p:txBody>
      </p:sp>
      <p:sp>
        <p:nvSpPr>
          <p:cNvPr id="195" name="Content Placeholder 2"/>
          <p:cNvSpPr txBox="1"/>
          <p:nvPr>
            <p:ph type="body" idx="1"/>
          </p:nvPr>
        </p:nvSpPr>
        <p:spPr>
          <a:xfrm>
            <a:off x="594359" y="1140625"/>
            <a:ext cx="8092442" cy="5564976"/>
          </a:xfrm>
          <a:prstGeom prst="rect">
            <a:avLst/>
          </a:prstGeom>
        </p:spPr>
        <p:txBody>
          <a:bodyPr/>
          <a:lstStyle/>
          <a:p>
            <a:pPr marL="0" indent="218662" defTabSz="886968">
              <a:lnSpc>
                <a:spcPct val="100000"/>
              </a:lnSpc>
              <a:spcBef>
                <a:spcPts val="900"/>
              </a:spcBef>
              <a:buSzTx/>
              <a:buNone/>
              <a:defRPr sz="3104"/>
            </a:pPr>
            <a:r>
              <a:t>they will keep you from being ineffective and unproductive in your knowledge of our Lord Jesus Christ. 9 But whoever does not have them is nearsighted and blind, forgetting that they have been cleansed from their past sins.</a:t>
            </a:r>
          </a:p>
          <a:p>
            <a:pPr marL="0" indent="218662" defTabSz="886968">
              <a:lnSpc>
                <a:spcPct val="100000"/>
              </a:lnSpc>
              <a:spcBef>
                <a:spcPts val="900"/>
              </a:spcBef>
              <a:buSzTx/>
              <a:buNone/>
              <a:defRPr sz="3104"/>
            </a:pPr>
            <a:r>
              <a:t>10 Therefore, my brothers and sisters, make every effort to confirm your calling and election. For if you do these things, you will never stumble, </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7" name="Rectangle 2"/>
          <p:cNvSpPr txBox="1"/>
          <p:nvPr>
            <p:ph type="ctrTitle"/>
          </p:nvPr>
        </p:nvSpPr>
        <p:spPr>
          <a:prstGeom prst="rect">
            <a:avLst/>
          </a:prstGeom>
        </p:spPr>
        <p:txBody>
          <a:bodyPr/>
          <a:lstStyle>
            <a:lvl1pPr>
              <a:defRPr sz="4800"/>
            </a:lvl1pPr>
          </a:lstStyle>
          <a:p>
            <a:pPr/>
            <a:r>
              <a:t>You can do better</a:t>
            </a:r>
          </a:p>
        </p:txBody>
      </p:sp>
      <p:sp>
        <p:nvSpPr>
          <p:cNvPr id="198" name="Rectangle 3"/>
          <p:cNvSpPr txBox="1"/>
          <p:nvPr>
            <p:ph type="subTitle" sz="quarter" idx="1"/>
          </p:nvPr>
        </p:nvSpPr>
        <p:spPr>
          <a:prstGeom prst="rect">
            <a:avLst/>
          </a:prstGeom>
        </p:spPr>
        <p:txBody>
          <a:bodyPr/>
          <a:lstStyle>
            <a:lvl1pPr>
              <a:defRPr sz="2800"/>
            </a:lvl1pPr>
          </a:lstStyle>
          <a:p>
            <a:pPr/>
            <a:r>
              <a:t>September 29, 2019</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0" name="Rectangle 2"/>
          <p:cNvSpPr txBox="1"/>
          <p:nvPr>
            <p:ph type="title"/>
          </p:nvPr>
        </p:nvSpPr>
        <p:spPr>
          <a:xfrm>
            <a:off x="1981200" y="764373"/>
            <a:ext cx="6568441" cy="1293028"/>
          </a:xfrm>
          <a:prstGeom prst="rect">
            <a:avLst/>
          </a:prstGeom>
        </p:spPr>
        <p:txBody>
          <a:bodyPr/>
          <a:lstStyle/>
          <a:p>
            <a:pPr/>
            <a:r>
              <a:t>yOu can  do better</a:t>
            </a:r>
          </a:p>
        </p:txBody>
      </p:sp>
      <p:sp>
        <p:nvSpPr>
          <p:cNvPr id="201" name="Rectangle 3"/>
          <p:cNvSpPr txBox="1"/>
          <p:nvPr>
            <p:ph type="body" idx="1"/>
          </p:nvPr>
        </p:nvSpPr>
        <p:spPr>
          <a:xfrm>
            <a:off x="594359" y="2194560"/>
            <a:ext cx="7955282" cy="4069080"/>
          </a:xfrm>
          <a:prstGeom prst="rect">
            <a:avLst/>
          </a:prstGeom>
        </p:spPr>
        <p:txBody>
          <a:bodyPr/>
          <a:lstStyle/>
          <a:p>
            <a:pPr marL="514350" indent="-514350">
              <a:buFontTx/>
              <a:buAutoNum type="arabicPeriod" startAt="1"/>
              <a:defRPr sz="3200"/>
            </a:pPr>
            <a:r>
              <a:t>Think godly</a:t>
            </a:r>
          </a:p>
          <a:p>
            <a:pPr lvl="1" marL="971550" indent="-514350">
              <a:spcBef>
                <a:spcPts val="500"/>
              </a:spcBef>
              <a:buFontTx/>
              <a:buAutoNum type="alphaLcPeriod" startAt="1"/>
              <a:defRPr sz="3200"/>
            </a:pPr>
            <a:r>
              <a:t>Corruption is not easily avoided </a:t>
            </a:r>
            <a:endParaRPr sz="2000"/>
          </a:p>
          <a:p>
            <a:pPr lvl="1" marL="971550" indent="-514350">
              <a:spcBef>
                <a:spcPts val="500"/>
              </a:spcBef>
              <a:buFontTx/>
              <a:buAutoNum type="alphaLcPeriod" startAt="1"/>
              <a:defRPr sz="3200"/>
            </a:pPr>
            <a:r>
              <a:t>We can strive for consistency</a:t>
            </a:r>
            <a:endParaRPr sz="2000"/>
          </a:p>
          <a:p>
            <a:pPr lvl="1" marL="971550" indent="-514350">
              <a:spcBef>
                <a:spcPts val="500"/>
              </a:spcBef>
              <a:buFontTx/>
              <a:buAutoNum type="alphaLcPeriod" startAt="1"/>
              <a:defRPr sz="3200"/>
            </a:pPr>
            <a:r>
              <a:t>Show before you tell</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ID="9" grpId="1" fill="hold">
                                  <p:stCondLst>
                                    <p:cond delay="0"/>
                                  </p:stCondLst>
                                  <p:iterate type="el" backwards="0">
                                    <p:tmAbs val="0"/>
                                  </p:iterate>
                                  <p:childTnLst>
                                    <p:set>
                                      <p:cBhvr>
                                        <p:cTn id="6" fill="hold"/>
                                        <p:tgtEl>
                                          <p:spTgt spid="201">
                                            <p:bg/>
                                          </p:spTgt>
                                        </p:tgtEl>
                                        <p:attrNameLst>
                                          <p:attrName>style.visibility</p:attrName>
                                        </p:attrNameLst>
                                      </p:cBhvr>
                                      <p:to>
                                        <p:strVal val="visible"/>
                                      </p:to>
                                    </p:set>
                                    <p:animEffect filter="dissolve" transition="in">
                                      <p:cBhvr>
                                        <p:cTn id="7" dur="2000"/>
                                        <p:tgtEl>
                                          <p:spTgt spid="201">
                                            <p:bg/>
                                          </p:spTgt>
                                        </p:tgtEl>
                                      </p:cBhvr>
                                    </p:animEffect>
                                  </p:childTnLst>
                                </p:cTn>
                              </p:par>
                              <p:par>
                                <p:cTn id="8" presetClass="entr" nodeType="withEffect" presetSubtype="0" presetID="9" grpId="1" fill="hold">
                                  <p:stCondLst>
                                    <p:cond delay="0"/>
                                  </p:stCondLst>
                                  <p:iterate type="el" backwards="0">
                                    <p:tmAbs val="0"/>
                                  </p:iterate>
                                  <p:childTnLst>
                                    <p:set>
                                      <p:cBhvr>
                                        <p:cTn id="9" fill="hold"/>
                                        <p:tgtEl>
                                          <p:spTgt spid="201">
                                            <p:txEl>
                                              <p:pRg st="0" end="0"/>
                                            </p:txEl>
                                          </p:spTgt>
                                        </p:tgtEl>
                                        <p:attrNameLst>
                                          <p:attrName>style.visibility</p:attrName>
                                        </p:attrNameLst>
                                      </p:cBhvr>
                                      <p:to>
                                        <p:strVal val="visible"/>
                                      </p:to>
                                    </p:set>
                                    <p:animEffect filter="dissolve" transition="in">
                                      <p:cBhvr>
                                        <p:cTn id="10" dur="2000"/>
                                        <p:tgtEl>
                                          <p:spTgt spid="201">
                                            <p:txEl>
                                              <p:pRg st="0" end="0"/>
                                            </p:txEl>
                                          </p:spTgt>
                                        </p:tgtEl>
                                      </p:cBhvr>
                                    </p:animEffect>
                                  </p:childTnLst>
                                </p:cTn>
                              </p:par>
                              <p:par>
                                <p:cTn id="11" presetClass="entr" nodeType="withEffect" presetSubtype="0" presetID="9" grpId="1" fill="hold">
                                  <p:stCondLst>
                                    <p:cond delay="0"/>
                                  </p:stCondLst>
                                  <p:iterate type="el" backwards="0">
                                    <p:tmAbs val="0"/>
                                  </p:iterate>
                                  <p:childTnLst>
                                    <p:set>
                                      <p:cBhvr>
                                        <p:cTn id="12" fill="hold"/>
                                        <p:tgtEl>
                                          <p:spTgt spid="201">
                                            <p:txEl>
                                              <p:pRg st="1" end="1"/>
                                            </p:txEl>
                                          </p:spTgt>
                                        </p:tgtEl>
                                        <p:attrNameLst>
                                          <p:attrName>style.visibility</p:attrName>
                                        </p:attrNameLst>
                                      </p:cBhvr>
                                      <p:to>
                                        <p:strVal val="visible"/>
                                      </p:to>
                                    </p:set>
                                    <p:animEffect filter="dissolve" transition="in">
                                      <p:cBhvr>
                                        <p:cTn id="13" dur="2000"/>
                                        <p:tgtEl>
                                          <p:spTgt spid="201">
                                            <p:txEl>
                                              <p:pRg st="1" end="1"/>
                                            </p:txEl>
                                          </p:spTgt>
                                        </p:tgtEl>
                                      </p:cBhvr>
                                    </p:animEffect>
                                  </p:childTnLst>
                                </p:cTn>
                              </p:par>
                              <p:par>
                                <p:cTn id="14" presetClass="entr" nodeType="withEffect" presetSubtype="0" presetID="9" grpId="1" fill="hold">
                                  <p:stCondLst>
                                    <p:cond delay="0"/>
                                  </p:stCondLst>
                                  <p:iterate type="el" backwards="0">
                                    <p:tmAbs val="0"/>
                                  </p:iterate>
                                  <p:childTnLst>
                                    <p:set>
                                      <p:cBhvr>
                                        <p:cTn id="15" fill="hold"/>
                                        <p:tgtEl>
                                          <p:spTgt spid="201">
                                            <p:txEl>
                                              <p:pRg st="2" end="2"/>
                                            </p:txEl>
                                          </p:spTgt>
                                        </p:tgtEl>
                                        <p:attrNameLst>
                                          <p:attrName>style.visibility</p:attrName>
                                        </p:attrNameLst>
                                      </p:cBhvr>
                                      <p:to>
                                        <p:strVal val="visible"/>
                                      </p:to>
                                    </p:set>
                                    <p:animEffect filter="dissolve" transition="in">
                                      <p:cBhvr>
                                        <p:cTn id="16" dur="2000"/>
                                        <p:tgtEl>
                                          <p:spTgt spid="201">
                                            <p:txEl>
                                              <p:pRg st="2" end="2"/>
                                            </p:txEl>
                                          </p:spTgt>
                                        </p:tgtEl>
                                      </p:cBhvr>
                                    </p:animEffect>
                                  </p:childTnLst>
                                </p:cTn>
                              </p:par>
                              <p:par>
                                <p:cTn id="17" presetClass="entr" nodeType="withEffect" presetSubtype="0" presetID="9" grpId="1" fill="hold">
                                  <p:stCondLst>
                                    <p:cond delay="0"/>
                                  </p:stCondLst>
                                  <p:iterate type="el" backwards="0">
                                    <p:tmAbs val="0"/>
                                  </p:iterate>
                                  <p:childTnLst>
                                    <p:set>
                                      <p:cBhvr>
                                        <p:cTn id="18" fill="hold"/>
                                        <p:tgtEl>
                                          <p:spTgt spid="201">
                                            <p:txEl>
                                              <p:pRg st="3" end="3"/>
                                            </p:txEl>
                                          </p:spTgt>
                                        </p:tgtEl>
                                        <p:attrNameLst>
                                          <p:attrName>style.visibility</p:attrName>
                                        </p:attrNameLst>
                                      </p:cBhvr>
                                      <p:to>
                                        <p:strVal val="visible"/>
                                      </p:to>
                                    </p:set>
                                    <p:animEffect filter="dissolve" transition="in">
                                      <p:cBhvr>
                                        <p:cTn id="19" dur="2000"/>
                                        <p:tgtEl>
                                          <p:spTgt spid="201">
                                            <p:txEl>
                                              <p:pRg st="3" end="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1" animBg="1" rev="0" advAuto="0" spid="201" grpId="1"/>
    </p:bldLst>
  </p:timing>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3" name="Rectangle 2"/>
          <p:cNvSpPr txBox="1"/>
          <p:nvPr>
            <p:ph type="title"/>
          </p:nvPr>
        </p:nvSpPr>
        <p:spPr>
          <a:xfrm>
            <a:off x="1981200" y="764373"/>
            <a:ext cx="6568441" cy="1293028"/>
          </a:xfrm>
          <a:prstGeom prst="rect">
            <a:avLst/>
          </a:prstGeom>
        </p:spPr>
        <p:txBody>
          <a:bodyPr/>
          <a:lstStyle/>
          <a:p>
            <a:pPr/>
            <a:r>
              <a:t>yOu can  do better</a:t>
            </a:r>
          </a:p>
        </p:txBody>
      </p:sp>
      <p:sp>
        <p:nvSpPr>
          <p:cNvPr id="204" name="Rectangle 3"/>
          <p:cNvSpPr txBox="1"/>
          <p:nvPr>
            <p:ph type="body" idx="1"/>
          </p:nvPr>
        </p:nvSpPr>
        <p:spPr>
          <a:xfrm>
            <a:off x="594359" y="2194560"/>
            <a:ext cx="7955282" cy="4069080"/>
          </a:xfrm>
          <a:prstGeom prst="rect">
            <a:avLst/>
          </a:prstGeom>
        </p:spPr>
        <p:txBody>
          <a:bodyPr/>
          <a:lstStyle/>
          <a:p>
            <a:pPr marL="514350" indent="-514350">
              <a:buFontTx/>
              <a:buAutoNum type="arabicPeriod" startAt="2"/>
              <a:defRPr sz="3200"/>
            </a:pPr>
            <a:r>
              <a:t>Act godly</a:t>
            </a:r>
          </a:p>
          <a:p>
            <a:pPr lvl="1" marL="971550" indent="-514350">
              <a:spcBef>
                <a:spcPts val="500"/>
              </a:spcBef>
              <a:buFontTx/>
              <a:buAutoNum type="alphaLcPeriod" startAt="1"/>
              <a:defRPr sz="3200"/>
            </a:pPr>
            <a:r>
              <a:t>Promises prepare you</a:t>
            </a:r>
            <a:endParaRPr sz="2000"/>
          </a:p>
          <a:p>
            <a:pPr lvl="1" marL="971550" indent="-514350">
              <a:spcBef>
                <a:spcPts val="500"/>
              </a:spcBef>
              <a:buFontTx/>
              <a:buAutoNum type="alphaLcPeriod" startAt="1"/>
              <a:defRPr sz="3200"/>
            </a:pPr>
            <a:r>
              <a:t>You should act like your Daddy</a:t>
            </a:r>
            <a:endParaRPr sz="2000"/>
          </a:p>
          <a:p>
            <a:pPr lvl="1" marL="971550" indent="-514350">
              <a:spcBef>
                <a:spcPts val="500"/>
              </a:spcBef>
              <a:buFontTx/>
              <a:buAutoNum type="alphaLcPeriod" startAt="1"/>
              <a:defRPr sz="3200"/>
            </a:pPr>
            <a:r>
              <a:t>Make every effort to add</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ID="9" grpId="1" fill="hold">
                                  <p:stCondLst>
                                    <p:cond delay="0"/>
                                  </p:stCondLst>
                                  <p:iterate type="el" backwards="0">
                                    <p:tmAbs val="0"/>
                                  </p:iterate>
                                  <p:childTnLst>
                                    <p:set>
                                      <p:cBhvr>
                                        <p:cTn id="6" fill="hold"/>
                                        <p:tgtEl>
                                          <p:spTgt spid="204">
                                            <p:bg/>
                                          </p:spTgt>
                                        </p:tgtEl>
                                        <p:attrNameLst>
                                          <p:attrName>style.visibility</p:attrName>
                                        </p:attrNameLst>
                                      </p:cBhvr>
                                      <p:to>
                                        <p:strVal val="visible"/>
                                      </p:to>
                                    </p:set>
                                    <p:animEffect filter="dissolve" transition="in">
                                      <p:cBhvr>
                                        <p:cTn id="7" dur="2000"/>
                                        <p:tgtEl>
                                          <p:spTgt spid="204">
                                            <p:bg/>
                                          </p:spTgt>
                                        </p:tgtEl>
                                      </p:cBhvr>
                                    </p:animEffect>
                                  </p:childTnLst>
                                </p:cTn>
                              </p:par>
                              <p:par>
                                <p:cTn id="8" presetClass="entr" nodeType="withEffect" presetSubtype="0" presetID="9" grpId="1" fill="hold">
                                  <p:stCondLst>
                                    <p:cond delay="0"/>
                                  </p:stCondLst>
                                  <p:iterate type="el" backwards="0">
                                    <p:tmAbs val="0"/>
                                  </p:iterate>
                                  <p:childTnLst>
                                    <p:set>
                                      <p:cBhvr>
                                        <p:cTn id="9" fill="hold"/>
                                        <p:tgtEl>
                                          <p:spTgt spid="204">
                                            <p:txEl>
                                              <p:pRg st="0" end="0"/>
                                            </p:txEl>
                                          </p:spTgt>
                                        </p:tgtEl>
                                        <p:attrNameLst>
                                          <p:attrName>style.visibility</p:attrName>
                                        </p:attrNameLst>
                                      </p:cBhvr>
                                      <p:to>
                                        <p:strVal val="visible"/>
                                      </p:to>
                                    </p:set>
                                    <p:animEffect filter="dissolve" transition="in">
                                      <p:cBhvr>
                                        <p:cTn id="10" dur="2000"/>
                                        <p:tgtEl>
                                          <p:spTgt spid="204">
                                            <p:txEl>
                                              <p:pRg st="0" end="0"/>
                                            </p:txEl>
                                          </p:spTgt>
                                        </p:tgtEl>
                                      </p:cBhvr>
                                    </p:animEffect>
                                  </p:childTnLst>
                                </p:cTn>
                              </p:par>
                              <p:par>
                                <p:cTn id="11" presetClass="entr" nodeType="withEffect" presetSubtype="0" presetID="9" grpId="1" fill="hold">
                                  <p:stCondLst>
                                    <p:cond delay="0"/>
                                  </p:stCondLst>
                                  <p:iterate type="el" backwards="0">
                                    <p:tmAbs val="0"/>
                                  </p:iterate>
                                  <p:childTnLst>
                                    <p:set>
                                      <p:cBhvr>
                                        <p:cTn id="12" fill="hold"/>
                                        <p:tgtEl>
                                          <p:spTgt spid="204">
                                            <p:txEl>
                                              <p:pRg st="1" end="1"/>
                                            </p:txEl>
                                          </p:spTgt>
                                        </p:tgtEl>
                                        <p:attrNameLst>
                                          <p:attrName>style.visibility</p:attrName>
                                        </p:attrNameLst>
                                      </p:cBhvr>
                                      <p:to>
                                        <p:strVal val="visible"/>
                                      </p:to>
                                    </p:set>
                                    <p:animEffect filter="dissolve" transition="in">
                                      <p:cBhvr>
                                        <p:cTn id="13" dur="2000"/>
                                        <p:tgtEl>
                                          <p:spTgt spid="204">
                                            <p:txEl>
                                              <p:pRg st="1" end="1"/>
                                            </p:txEl>
                                          </p:spTgt>
                                        </p:tgtEl>
                                      </p:cBhvr>
                                    </p:animEffect>
                                  </p:childTnLst>
                                </p:cTn>
                              </p:par>
                              <p:par>
                                <p:cTn id="14" presetClass="entr" nodeType="withEffect" presetSubtype="0" presetID="9" grpId="1" fill="hold">
                                  <p:stCondLst>
                                    <p:cond delay="0"/>
                                  </p:stCondLst>
                                  <p:iterate type="el" backwards="0">
                                    <p:tmAbs val="0"/>
                                  </p:iterate>
                                  <p:childTnLst>
                                    <p:set>
                                      <p:cBhvr>
                                        <p:cTn id="15" fill="hold"/>
                                        <p:tgtEl>
                                          <p:spTgt spid="204">
                                            <p:txEl>
                                              <p:pRg st="2" end="2"/>
                                            </p:txEl>
                                          </p:spTgt>
                                        </p:tgtEl>
                                        <p:attrNameLst>
                                          <p:attrName>style.visibility</p:attrName>
                                        </p:attrNameLst>
                                      </p:cBhvr>
                                      <p:to>
                                        <p:strVal val="visible"/>
                                      </p:to>
                                    </p:set>
                                    <p:animEffect filter="dissolve" transition="in">
                                      <p:cBhvr>
                                        <p:cTn id="16" dur="2000"/>
                                        <p:tgtEl>
                                          <p:spTgt spid="204">
                                            <p:txEl>
                                              <p:pRg st="2" end="2"/>
                                            </p:txEl>
                                          </p:spTgt>
                                        </p:tgtEl>
                                      </p:cBhvr>
                                    </p:animEffect>
                                  </p:childTnLst>
                                </p:cTn>
                              </p:par>
                              <p:par>
                                <p:cTn id="17" presetClass="entr" nodeType="withEffect" presetSubtype="0" presetID="9" grpId="1" fill="hold">
                                  <p:stCondLst>
                                    <p:cond delay="0"/>
                                  </p:stCondLst>
                                  <p:iterate type="el" backwards="0">
                                    <p:tmAbs val="0"/>
                                  </p:iterate>
                                  <p:childTnLst>
                                    <p:set>
                                      <p:cBhvr>
                                        <p:cTn id="18" fill="hold"/>
                                        <p:tgtEl>
                                          <p:spTgt spid="204">
                                            <p:txEl>
                                              <p:pRg st="3" end="3"/>
                                            </p:txEl>
                                          </p:spTgt>
                                        </p:tgtEl>
                                        <p:attrNameLst>
                                          <p:attrName>style.visibility</p:attrName>
                                        </p:attrNameLst>
                                      </p:cBhvr>
                                      <p:to>
                                        <p:strVal val="visible"/>
                                      </p:to>
                                    </p:set>
                                    <p:animEffect filter="dissolve" transition="in">
                                      <p:cBhvr>
                                        <p:cTn id="19" dur="2000"/>
                                        <p:tgtEl>
                                          <p:spTgt spid="204">
                                            <p:txEl>
                                              <p:pRg st="3" end="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1" animBg="1" rev="0" advAuto="0" spid="204" grpId="1"/>
    </p:bldLst>
  </p:timing>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6" name="Rectangle 2"/>
          <p:cNvSpPr txBox="1"/>
          <p:nvPr>
            <p:ph type="title"/>
          </p:nvPr>
        </p:nvSpPr>
        <p:spPr>
          <a:xfrm>
            <a:off x="1981200" y="764373"/>
            <a:ext cx="6568441" cy="1293028"/>
          </a:xfrm>
          <a:prstGeom prst="rect">
            <a:avLst/>
          </a:prstGeom>
        </p:spPr>
        <p:txBody>
          <a:bodyPr/>
          <a:lstStyle/>
          <a:p>
            <a:pPr/>
            <a:r>
              <a:t>yOu can  do better</a:t>
            </a:r>
          </a:p>
        </p:txBody>
      </p:sp>
      <p:sp>
        <p:nvSpPr>
          <p:cNvPr id="207" name="Rectangle 3"/>
          <p:cNvSpPr txBox="1"/>
          <p:nvPr>
            <p:ph type="body" idx="1"/>
          </p:nvPr>
        </p:nvSpPr>
        <p:spPr>
          <a:xfrm>
            <a:off x="594359" y="2194560"/>
            <a:ext cx="7955282" cy="4069080"/>
          </a:xfrm>
          <a:prstGeom prst="rect">
            <a:avLst/>
          </a:prstGeom>
        </p:spPr>
        <p:txBody>
          <a:bodyPr/>
          <a:lstStyle/>
          <a:p>
            <a:pPr marL="514350" indent="-514350">
              <a:buFontTx/>
              <a:buAutoNum type="arabicPeriod" startAt="3"/>
              <a:defRPr sz="3200"/>
            </a:pPr>
            <a:r>
              <a:t>Dream godly </a:t>
            </a:r>
          </a:p>
          <a:p>
            <a:pPr lvl="1" marL="971550" indent="-514350">
              <a:spcBef>
                <a:spcPts val="500"/>
              </a:spcBef>
              <a:buFontTx/>
              <a:buAutoNum type="alphaLcPeriod" startAt="1"/>
              <a:defRPr sz="3200"/>
            </a:pPr>
            <a:r>
              <a:t>Stop tripping</a:t>
            </a:r>
            <a:endParaRPr sz="2000"/>
          </a:p>
          <a:p>
            <a:pPr lvl="1" marL="971550" indent="-514350">
              <a:spcBef>
                <a:spcPts val="500"/>
              </a:spcBef>
              <a:buFontTx/>
              <a:buAutoNum type="alphaLcPeriod" startAt="1"/>
              <a:defRPr sz="3200"/>
            </a:pPr>
            <a:r>
              <a:t>How do you act when you can't lose</a:t>
            </a:r>
            <a:endParaRPr sz="2000"/>
          </a:p>
          <a:p>
            <a:pPr lvl="1" marL="971550" indent="-514350">
              <a:spcBef>
                <a:spcPts val="500"/>
              </a:spcBef>
              <a:buFontTx/>
              <a:buAutoNum type="alphaLcPeriod" startAt="1"/>
              <a:defRPr sz="3200"/>
            </a:pPr>
            <a:r>
              <a:t>Dream in high definition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ID="9" grpId="1" fill="hold">
                                  <p:stCondLst>
                                    <p:cond delay="0"/>
                                  </p:stCondLst>
                                  <p:iterate type="el" backwards="0">
                                    <p:tmAbs val="0"/>
                                  </p:iterate>
                                  <p:childTnLst>
                                    <p:set>
                                      <p:cBhvr>
                                        <p:cTn id="6" fill="hold"/>
                                        <p:tgtEl>
                                          <p:spTgt spid="207">
                                            <p:bg/>
                                          </p:spTgt>
                                        </p:tgtEl>
                                        <p:attrNameLst>
                                          <p:attrName>style.visibility</p:attrName>
                                        </p:attrNameLst>
                                      </p:cBhvr>
                                      <p:to>
                                        <p:strVal val="visible"/>
                                      </p:to>
                                    </p:set>
                                    <p:animEffect filter="dissolve" transition="in">
                                      <p:cBhvr>
                                        <p:cTn id="7" dur="2000"/>
                                        <p:tgtEl>
                                          <p:spTgt spid="207">
                                            <p:bg/>
                                          </p:spTgt>
                                        </p:tgtEl>
                                      </p:cBhvr>
                                    </p:animEffect>
                                  </p:childTnLst>
                                </p:cTn>
                              </p:par>
                              <p:par>
                                <p:cTn id="8" presetClass="entr" nodeType="withEffect" presetSubtype="0" presetID="9" grpId="1" fill="hold">
                                  <p:stCondLst>
                                    <p:cond delay="0"/>
                                  </p:stCondLst>
                                  <p:iterate type="el" backwards="0">
                                    <p:tmAbs val="0"/>
                                  </p:iterate>
                                  <p:childTnLst>
                                    <p:set>
                                      <p:cBhvr>
                                        <p:cTn id="9" fill="hold"/>
                                        <p:tgtEl>
                                          <p:spTgt spid="207">
                                            <p:txEl>
                                              <p:pRg st="0" end="0"/>
                                            </p:txEl>
                                          </p:spTgt>
                                        </p:tgtEl>
                                        <p:attrNameLst>
                                          <p:attrName>style.visibility</p:attrName>
                                        </p:attrNameLst>
                                      </p:cBhvr>
                                      <p:to>
                                        <p:strVal val="visible"/>
                                      </p:to>
                                    </p:set>
                                    <p:animEffect filter="dissolve" transition="in">
                                      <p:cBhvr>
                                        <p:cTn id="10" dur="2000"/>
                                        <p:tgtEl>
                                          <p:spTgt spid="207">
                                            <p:txEl>
                                              <p:pRg st="0" end="0"/>
                                            </p:txEl>
                                          </p:spTgt>
                                        </p:tgtEl>
                                      </p:cBhvr>
                                    </p:animEffect>
                                  </p:childTnLst>
                                </p:cTn>
                              </p:par>
                              <p:par>
                                <p:cTn id="11" presetClass="entr" nodeType="withEffect" presetSubtype="0" presetID="9" grpId="1" fill="hold">
                                  <p:stCondLst>
                                    <p:cond delay="0"/>
                                  </p:stCondLst>
                                  <p:iterate type="el" backwards="0">
                                    <p:tmAbs val="0"/>
                                  </p:iterate>
                                  <p:childTnLst>
                                    <p:set>
                                      <p:cBhvr>
                                        <p:cTn id="12" fill="hold"/>
                                        <p:tgtEl>
                                          <p:spTgt spid="207">
                                            <p:txEl>
                                              <p:pRg st="1" end="1"/>
                                            </p:txEl>
                                          </p:spTgt>
                                        </p:tgtEl>
                                        <p:attrNameLst>
                                          <p:attrName>style.visibility</p:attrName>
                                        </p:attrNameLst>
                                      </p:cBhvr>
                                      <p:to>
                                        <p:strVal val="visible"/>
                                      </p:to>
                                    </p:set>
                                    <p:animEffect filter="dissolve" transition="in">
                                      <p:cBhvr>
                                        <p:cTn id="13" dur="2000"/>
                                        <p:tgtEl>
                                          <p:spTgt spid="207">
                                            <p:txEl>
                                              <p:pRg st="1" end="1"/>
                                            </p:txEl>
                                          </p:spTgt>
                                        </p:tgtEl>
                                      </p:cBhvr>
                                    </p:animEffect>
                                  </p:childTnLst>
                                </p:cTn>
                              </p:par>
                              <p:par>
                                <p:cTn id="14" presetClass="entr" nodeType="withEffect" presetSubtype="0" presetID="9" grpId="1" fill="hold">
                                  <p:stCondLst>
                                    <p:cond delay="0"/>
                                  </p:stCondLst>
                                  <p:iterate type="el" backwards="0">
                                    <p:tmAbs val="0"/>
                                  </p:iterate>
                                  <p:childTnLst>
                                    <p:set>
                                      <p:cBhvr>
                                        <p:cTn id="15" fill="hold"/>
                                        <p:tgtEl>
                                          <p:spTgt spid="207">
                                            <p:txEl>
                                              <p:pRg st="2" end="2"/>
                                            </p:txEl>
                                          </p:spTgt>
                                        </p:tgtEl>
                                        <p:attrNameLst>
                                          <p:attrName>style.visibility</p:attrName>
                                        </p:attrNameLst>
                                      </p:cBhvr>
                                      <p:to>
                                        <p:strVal val="visible"/>
                                      </p:to>
                                    </p:set>
                                    <p:animEffect filter="dissolve" transition="in">
                                      <p:cBhvr>
                                        <p:cTn id="16" dur="2000"/>
                                        <p:tgtEl>
                                          <p:spTgt spid="207">
                                            <p:txEl>
                                              <p:pRg st="2" end="2"/>
                                            </p:txEl>
                                          </p:spTgt>
                                        </p:tgtEl>
                                      </p:cBhvr>
                                    </p:animEffect>
                                  </p:childTnLst>
                                </p:cTn>
                              </p:par>
                              <p:par>
                                <p:cTn id="17" presetClass="entr" nodeType="withEffect" presetSubtype="0" presetID="9" grpId="1" fill="hold">
                                  <p:stCondLst>
                                    <p:cond delay="0"/>
                                  </p:stCondLst>
                                  <p:iterate type="el" backwards="0">
                                    <p:tmAbs val="0"/>
                                  </p:iterate>
                                  <p:childTnLst>
                                    <p:set>
                                      <p:cBhvr>
                                        <p:cTn id="18" fill="hold"/>
                                        <p:tgtEl>
                                          <p:spTgt spid="207">
                                            <p:txEl>
                                              <p:pRg st="3" end="3"/>
                                            </p:txEl>
                                          </p:spTgt>
                                        </p:tgtEl>
                                        <p:attrNameLst>
                                          <p:attrName>style.visibility</p:attrName>
                                        </p:attrNameLst>
                                      </p:cBhvr>
                                      <p:to>
                                        <p:strVal val="visible"/>
                                      </p:to>
                                    </p:set>
                                    <p:animEffect filter="dissolve" transition="in">
                                      <p:cBhvr>
                                        <p:cTn id="19" dur="2000"/>
                                        <p:tgtEl>
                                          <p:spTgt spid="207">
                                            <p:txEl>
                                              <p:pRg st="3" end="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1" animBg="1" rev="0" advAuto="0" spid="207" grpId="1"/>
    </p:bldLst>
  </p:timing>
</p:sld>
</file>

<file path=ppt/theme/theme1.xml><?xml version="1.0" encoding="utf-8"?>
<a:theme xmlns:a="http://schemas.openxmlformats.org/drawingml/2006/main" xmlns:r="http://schemas.openxmlformats.org/officeDocument/2006/relationships" name="Vapor Trail">
  <a:themeElements>
    <a:clrScheme name="Vapor Trail">
      <a:dk1>
        <a:srgbClr val="000000"/>
      </a:dk1>
      <a:lt1>
        <a:srgbClr val="000000"/>
      </a:lt1>
      <a:dk2>
        <a:srgbClr val="A7A7A7"/>
      </a:dk2>
      <a:lt2>
        <a:srgbClr val="535353"/>
      </a:lt2>
      <a:accent1>
        <a:srgbClr val="DF2E28"/>
      </a:accent1>
      <a:accent2>
        <a:srgbClr val="FE801A"/>
      </a:accent2>
      <a:accent3>
        <a:srgbClr val="E9BF35"/>
      </a:accent3>
      <a:accent4>
        <a:srgbClr val="81BB42"/>
      </a:accent4>
      <a:accent5>
        <a:srgbClr val="32C7A9"/>
      </a:accent5>
      <a:accent6>
        <a:srgbClr val="4A9BDC"/>
      </a:accent6>
      <a:hlink>
        <a:srgbClr val="0000FF"/>
      </a:hlink>
      <a:folHlink>
        <a:srgbClr val="FF00FF"/>
      </a:folHlink>
    </a:clrScheme>
    <a:fontScheme name="Vapor Trail">
      <a:majorFont>
        <a:latin typeface="Arial"/>
        <a:ea typeface="Arial"/>
        <a:cs typeface="Arial"/>
      </a:majorFont>
      <a:minorFont>
        <a:latin typeface="Helvetica"/>
        <a:ea typeface="Helvetica"/>
        <a:cs typeface="Helvetica"/>
      </a:minorFont>
    </a:fontScheme>
    <a:fmtScheme name="Vapor Trai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round/>
        </a:ln>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Vapor Trail">
  <a:themeElements>
    <a:clrScheme name="Vapor Trail">
      <a:dk1>
        <a:srgbClr val="000000"/>
      </a:dk1>
      <a:lt1>
        <a:srgbClr val="FFFFFF"/>
      </a:lt1>
      <a:dk2>
        <a:srgbClr val="A7A7A7"/>
      </a:dk2>
      <a:lt2>
        <a:srgbClr val="535353"/>
      </a:lt2>
      <a:accent1>
        <a:srgbClr val="DF2E28"/>
      </a:accent1>
      <a:accent2>
        <a:srgbClr val="FE801A"/>
      </a:accent2>
      <a:accent3>
        <a:srgbClr val="E9BF35"/>
      </a:accent3>
      <a:accent4>
        <a:srgbClr val="81BB42"/>
      </a:accent4>
      <a:accent5>
        <a:srgbClr val="32C7A9"/>
      </a:accent5>
      <a:accent6>
        <a:srgbClr val="4A9BDC"/>
      </a:accent6>
      <a:hlink>
        <a:srgbClr val="0000FF"/>
      </a:hlink>
      <a:folHlink>
        <a:srgbClr val="FF00FF"/>
      </a:folHlink>
    </a:clrScheme>
    <a:fontScheme name="Vapor Trail">
      <a:majorFont>
        <a:latin typeface="Arial"/>
        <a:ea typeface="Arial"/>
        <a:cs typeface="Arial"/>
      </a:majorFont>
      <a:minorFont>
        <a:latin typeface="Helvetica"/>
        <a:ea typeface="Helvetica"/>
        <a:cs typeface="Helvetica"/>
      </a:minorFont>
    </a:fontScheme>
    <a:fmtScheme name="Vapor Trai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round/>
        </a:ln>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entury Gothic"/>
            <a:ea typeface="Century Gothic"/>
            <a:cs typeface="Century Gothic"/>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