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3"/>
  </p:notesMasterIdLst>
  <p:sldIdLst>
    <p:sldId id="306" r:id="rId2"/>
    <p:sldId id="358" r:id="rId3"/>
    <p:sldId id="338" r:id="rId4"/>
    <p:sldId id="362" r:id="rId5"/>
    <p:sldId id="363" r:id="rId6"/>
    <p:sldId id="341" r:id="rId7"/>
    <p:sldId id="359" r:id="rId8"/>
    <p:sldId id="364" r:id="rId9"/>
    <p:sldId id="360" r:id="rId10"/>
    <p:sldId id="361" r:id="rId11"/>
    <p:sldId id="3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703000"/>
    <a:srgbClr val="9A4D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42" autoAdjust="0"/>
    <p:restoredTop sz="94660"/>
  </p:normalViewPr>
  <p:slideViewPr>
    <p:cSldViewPr>
      <p:cViewPr varScale="1">
        <p:scale>
          <a:sx n="64" d="100"/>
          <a:sy n="64" d="100"/>
        </p:scale>
        <p:origin x="1296" y="72"/>
      </p:cViewPr>
      <p:guideLst>
        <p:guide orient="horz" pos="2160"/>
        <p:guide pos="2880"/>
      </p:guideLst>
    </p:cSldViewPr>
  </p:slideViewPr>
  <p:notesTextViewPr>
    <p:cViewPr>
      <p:scale>
        <a:sx n="100" d="100"/>
        <a:sy n="100" d="100"/>
      </p:scale>
      <p:origin x="0" y="0"/>
    </p:cViewPr>
  </p:notesTextViewPr>
  <p:sorterViewPr>
    <p:cViewPr>
      <p:scale>
        <a:sx n="84" d="100"/>
        <a:sy n="84" d="100"/>
      </p:scale>
      <p:origin x="0" y="-17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endParaRPr lang="en-US" alt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030469F1-C1B1-479F-906C-041E0EF9797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7867DCC-41F0-426F-AFBF-E8A9F1FDBA16}" type="slidenum">
              <a:rPr lang="en-US" altLang="en-US"/>
              <a:pPr/>
              <a:t>1</a:t>
            </a:fld>
            <a:endParaRPr lang="en-US" altLang="en-US"/>
          </a:p>
        </p:txBody>
      </p:sp>
      <p:sp>
        <p:nvSpPr>
          <p:cNvPr id="13314" name="Slide Image Placeholder 1"/>
          <p:cNvSpPr>
            <a:spLocks noGrp="1" noRot="1" noChangeAspect="1" noTextEdit="1"/>
          </p:cNvSpPr>
          <p:nvPr>
            <p:ph type="sldImg"/>
          </p:nvPr>
        </p:nvSpPr>
        <p:spPr>
          <a:xfrm>
            <a:off x="1144588" y="685800"/>
            <a:ext cx="4572000" cy="3429000"/>
          </a:xfrm>
          <a:ln/>
        </p:spPr>
      </p:sp>
      <p:sp>
        <p:nvSpPr>
          <p:cNvPr id="13315" name="Notes Placeholder 2"/>
          <p:cNvSpPr>
            <a:spLocks noGrp="1"/>
          </p:cNvSpPr>
          <p:nvPr>
            <p:ph type="body" idx="1"/>
          </p:nvPr>
        </p:nvSpPr>
        <p:spPr/>
        <p:txBody>
          <a:bodyPr lIns="91429" tIns="45715" rIns="91429" bIns="45715"/>
          <a:lstStyle/>
          <a:p>
            <a:endParaRPr lang="en-US" altLang="en-US"/>
          </a:p>
        </p:txBody>
      </p:sp>
      <p:sp>
        <p:nvSpPr>
          <p:cNvPr id="13316"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30188">
              <a:defRPr>
                <a:solidFill>
                  <a:schemeClr val="tx1"/>
                </a:solidFill>
                <a:latin typeface="Arial" panose="020B0604020202020204" pitchFamily="34" charset="0"/>
              </a:defRPr>
            </a:lvl5pPr>
            <a:lvl6pPr marL="2514600" indent="-230188" fontAlgn="base">
              <a:spcBef>
                <a:spcPct val="0"/>
              </a:spcBef>
              <a:spcAft>
                <a:spcPct val="0"/>
              </a:spcAft>
              <a:defRPr>
                <a:solidFill>
                  <a:schemeClr val="tx1"/>
                </a:solidFill>
                <a:latin typeface="Arial" panose="020B0604020202020204" pitchFamily="34" charset="0"/>
              </a:defRPr>
            </a:lvl6pPr>
            <a:lvl7pPr marL="2971800" indent="-230188" fontAlgn="base">
              <a:spcBef>
                <a:spcPct val="0"/>
              </a:spcBef>
              <a:spcAft>
                <a:spcPct val="0"/>
              </a:spcAft>
              <a:defRPr>
                <a:solidFill>
                  <a:schemeClr val="tx1"/>
                </a:solidFill>
                <a:latin typeface="Arial" panose="020B0604020202020204" pitchFamily="34" charset="0"/>
              </a:defRPr>
            </a:lvl7pPr>
            <a:lvl8pPr marL="3429000" indent="-230188" fontAlgn="base">
              <a:spcBef>
                <a:spcPct val="0"/>
              </a:spcBef>
              <a:spcAft>
                <a:spcPct val="0"/>
              </a:spcAft>
              <a:defRPr>
                <a:solidFill>
                  <a:schemeClr val="tx1"/>
                </a:solidFill>
                <a:latin typeface="Arial" panose="020B0604020202020204" pitchFamily="34" charset="0"/>
              </a:defRPr>
            </a:lvl8pPr>
            <a:lvl9pPr marL="3886200" indent="-230188" fontAlgn="base">
              <a:spcBef>
                <a:spcPct val="0"/>
              </a:spcBef>
              <a:spcAft>
                <a:spcPct val="0"/>
              </a:spcAft>
              <a:defRPr>
                <a:solidFill>
                  <a:schemeClr val="tx1"/>
                </a:solidFill>
                <a:latin typeface="Arial" panose="020B0604020202020204" pitchFamily="34" charset="0"/>
              </a:defRPr>
            </a:lvl9pPr>
          </a:lstStyle>
          <a:p>
            <a:pPr algn="r" eaLnBrk="1" hangingPunct="1"/>
            <a:fld id="{FF2F3A6C-DE4A-435A-8B14-FF118A3AFBC7}" type="slidenum">
              <a:rPr lang="en-US" altLang="en-US" sz="1200"/>
              <a:pPr algn="r" eaLnBrk="1" hangingPunct="1"/>
              <a:t>1</a:t>
            </a:fld>
            <a:endParaRPr lang="en-US" altLang="en-US" sz="1200"/>
          </a:p>
        </p:txBody>
      </p:sp>
    </p:spTree>
    <p:extLst>
      <p:ext uri="{BB962C8B-B14F-4D97-AF65-F5344CB8AC3E}">
        <p14:creationId xmlns:p14="http://schemas.microsoft.com/office/powerpoint/2010/main" val="41187405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endParaRPr lang="en-US" altLang="en-US"/>
          </a:p>
        </p:txBody>
      </p:sp>
      <p:sp>
        <p:nvSpPr>
          <p:cNvPr id="5" name="Footer Placeholder 4"/>
          <p:cNvSpPr>
            <a:spLocks noGrp="1"/>
          </p:cNvSpPr>
          <p:nvPr>
            <p:ph type="ftr" sz="quarter" idx="11"/>
          </p:nvPr>
        </p:nvSpPr>
        <p:spPr>
          <a:xfrm>
            <a:off x="914400" y="4323846"/>
            <a:ext cx="4880610" cy="365125"/>
          </a:xfrm>
        </p:spPr>
        <p:txBody>
          <a:bodyPr/>
          <a:lstStyle/>
          <a:p>
            <a:r>
              <a:rPr lang="en-US" altLang="en-US"/>
              <a:t>“More Than A Church, A Place With Purpose”</a:t>
            </a:r>
            <a:endParaRPr lang="en-US" altLang="en-US" dirty="0"/>
          </a:p>
        </p:txBody>
      </p:sp>
      <p:sp>
        <p:nvSpPr>
          <p:cNvPr id="6" name="Slide Number Placeholder 5"/>
          <p:cNvSpPr>
            <a:spLocks noGrp="1"/>
          </p:cNvSpPr>
          <p:nvPr>
            <p:ph type="sldNum" sz="quarter" idx="12"/>
          </p:nvPr>
        </p:nvSpPr>
        <p:spPr>
          <a:xfrm>
            <a:off x="6057900" y="1430867"/>
            <a:ext cx="2171700" cy="365125"/>
          </a:xfrm>
        </p:spPr>
        <p:txBody>
          <a:bodyPr/>
          <a:lstStyle/>
          <a:p>
            <a:fld id="{07FBD812-FCCF-47F6-8E1C-06E7C1299542}" type="slidenum">
              <a:rPr lang="en-US" altLang="en-US" smtClean="0"/>
              <a:pPr/>
              <a:t>‹#›</a:t>
            </a:fld>
            <a:endParaRPr lang="en-US" altLang="en-US"/>
          </a:p>
        </p:txBody>
      </p:sp>
    </p:spTree>
    <p:extLst>
      <p:ext uri="{BB962C8B-B14F-4D97-AF65-F5344CB8AC3E}">
        <p14:creationId xmlns:p14="http://schemas.microsoft.com/office/powerpoint/2010/main" val="1858492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a:t>“More Than A Church, A Place With Purpose”</a:t>
            </a:r>
            <a:endParaRPr lang="en-US" altLang="en-US" dirty="0"/>
          </a:p>
        </p:txBody>
      </p:sp>
      <p:sp>
        <p:nvSpPr>
          <p:cNvPr id="7" name="Slide Number Placeholder 6"/>
          <p:cNvSpPr>
            <a:spLocks noGrp="1"/>
          </p:cNvSpPr>
          <p:nvPr>
            <p:ph type="sldNum" sz="quarter" idx="12"/>
          </p:nvPr>
        </p:nvSpPr>
        <p:spPr/>
        <p:txBody>
          <a:bodyPr/>
          <a:lstStyle/>
          <a:p>
            <a:fld id="{70CB9699-7CE1-44A4-803C-765BDD243227}" type="slidenum">
              <a:rPr lang="en-US" altLang="en-US" smtClean="0"/>
              <a:pPr/>
              <a:t>‹#›</a:t>
            </a:fld>
            <a:endParaRPr lang="en-US" altLang="en-US"/>
          </a:p>
        </p:txBody>
      </p:sp>
    </p:spTree>
    <p:extLst>
      <p:ext uri="{BB962C8B-B14F-4D97-AF65-F5344CB8AC3E}">
        <p14:creationId xmlns:p14="http://schemas.microsoft.com/office/powerpoint/2010/main" val="262038826"/>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endParaRPr lang="en-US" altLang="en-US"/>
          </a:p>
        </p:txBody>
      </p:sp>
      <p:sp>
        <p:nvSpPr>
          <p:cNvPr id="6" name="Footer Placeholder 5"/>
          <p:cNvSpPr>
            <a:spLocks noGrp="1"/>
          </p:cNvSpPr>
          <p:nvPr>
            <p:ph type="ftr" sz="quarter" idx="11"/>
          </p:nvPr>
        </p:nvSpPr>
        <p:spPr>
          <a:xfrm>
            <a:off x="594360" y="381001"/>
            <a:ext cx="4830656" cy="365125"/>
          </a:xfrm>
        </p:spPr>
        <p:txBody>
          <a:bodyPr/>
          <a:lstStyle/>
          <a:p>
            <a:r>
              <a:rPr lang="en-US" altLang="en-US"/>
              <a:t>“More Than A Church, A Place With Purpose”</a:t>
            </a:r>
            <a:endParaRPr lang="en-US" altLang="en-US" dirty="0"/>
          </a:p>
        </p:txBody>
      </p:sp>
      <p:sp>
        <p:nvSpPr>
          <p:cNvPr id="7" name="Slide Number Placeholder 6"/>
          <p:cNvSpPr>
            <a:spLocks noGrp="1"/>
          </p:cNvSpPr>
          <p:nvPr>
            <p:ph type="sldNum" sz="quarter" idx="12"/>
          </p:nvPr>
        </p:nvSpPr>
        <p:spPr>
          <a:xfrm>
            <a:off x="7882466" y="381001"/>
            <a:ext cx="667174" cy="365125"/>
          </a:xfrm>
        </p:spPr>
        <p:txBody>
          <a:bodyPr/>
          <a:lstStyle/>
          <a:p>
            <a:fld id="{70CB9699-7CE1-44A4-803C-765BDD243227}" type="slidenum">
              <a:rPr lang="en-US" altLang="en-US" smtClean="0"/>
              <a:pPr/>
              <a:t>‹#›</a:t>
            </a:fld>
            <a:endParaRPr lang="en-US" altLang="en-US"/>
          </a:p>
        </p:txBody>
      </p:sp>
    </p:spTree>
    <p:extLst>
      <p:ext uri="{BB962C8B-B14F-4D97-AF65-F5344CB8AC3E}">
        <p14:creationId xmlns:p14="http://schemas.microsoft.com/office/powerpoint/2010/main" val="932539490"/>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endParaRPr lang="en-US" altLang="en-US"/>
          </a:p>
        </p:txBody>
      </p:sp>
      <p:sp>
        <p:nvSpPr>
          <p:cNvPr id="6" name="Footer Placeholder 5"/>
          <p:cNvSpPr>
            <a:spLocks noGrp="1"/>
          </p:cNvSpPr>
          <p:nvPr>
            <p:ph type="ftr" sz="quarter" idx="11"/>
          </p:nvPr>
        </p:nvSpPr>
        <p:spPr>
          <a:xfrm>
            <a:off x="594360" y="379438"/>
            <a:ext cx="4830656" cy="365125"/>
          </a:xfrm>
        </p:spPr>
        <p:txBody>
          <a:bodyPr/>
          <a:lstStyle/>
          <a:p>
            <a:r>
              <a:rPr lang="en-US" altLang="en-US"/>
              <a:t>“More Than A Church, A Place With Purpose”</a:t>
            </a:r>
            <a:endParaRPr lang="en-US" altLang="en-US" dirty="0"/>
          </a:p>
        </p:txBody>
      </p:sp>
      <p:sp>
        <p:nvSpPr>
          <p:cNvPr id="7" name="Slide Number Placeholder 6"/>
          <p:cNvSpPr>
            <a:spLocks noGrp="1"/>
          </p:cNvSpPr>
          <p:nvPr>
            <p:ph type="sldNum" sz="quarter" idx="12"/>
          </p:nvPr>
        </p:nvSpPr>
        <p:spPr>
          <a:xfrm>
            <a:off x="7882466" y="381001"/>
            <a:ext cx="667174" cy="365125"/>
          </a:xfrm>
        </p:spPr>
        <p:txBody>
          <a:bodyPr/>
          <a:lstStyle/>
          <a:p>
            <a:fld id="{70CB9699-7CE1-44A4-803C-765BDD243227}" type="slidenum">
              <a:rPr lang="en-US" altLang="en-US" smtClean="0"/>
              <a:pPr/>
              <a:t>‹#›</a:t>
            </a:fld>
            <a:endParaRPr lang="en-US" altLang="en-US"/>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28082404"/>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endParaRPr lang="en-US" altLang="en-US"/>
          </a:p>
        </p:txBody>
      </p:sp>
      <p:sp>
        <p:nvSpPr>
          <p:cNvPr id="6" name="Footer Placeholder 5"/>
          <p:cNvSpPr>
            <a:spLocks noGrp="1"/>
          </p:cNvSpPr>
          <p:nvPr>
            <p:ph type="ftr" sz="quarter" idx="11"/>
          </p:nvPr>
        </p:nvSpPr>
        <p:spPr>
          <a:xfrm>
            <a:off x="594360" y="378884"/>
            <a:ext cx="4830656" cy="365125"/>
          </a:xfrm>
        </p:spPr>
        <p:txBody>
          <a:bodyPr/>
          <a:lstStyle/>
          <a:p>
            <a:r>
              <a:rPr lang="en-US" altLang="en-US"/>
              <a:t>“More Than A Church, A Place With Purpose”</a:t>
            </a:r>
            <a:endParaRPr lang="en-US" altLang="en-US" dirty="0"/>
          </a:p>
        </p:txBody>
      </p:sp>
      <p:sp>
        <p:nvSpPr>
          <p:cNvPr id="7" name="Slide Number Placeholder 6"/>
          <p:cNvSpPr>
            <a:spLocks noGrp="1"/>
          </p:cNvSpPr>
          <p:nvPr>
            <p:ph type="sldNum" sz="quarter" idx="12"/>
          </p:nvPr>
        </p:nvSpPr>
        <p:spPr>
          <a:xfrm>
            <a:off x="7882466" y="381001"/>
            <a:ext cx="667174" cy="365125"/>
          </a:xfrm>
        </p:spPr>
        <p:txBody>
          <a:bodyPr/>
          <a:lstStyle/>
          <a:p>
            <a:fld id="{70CB9699-7CE1-44A4-803C-765BDD243227}" type="slidenum">
              <a:rPr lang="en-US" altLang="en-US" smtClean="0"/>
              <a:pPr/>
              <a:t>‹#›</a:t>
            </a:fld>
            <a:endParaRPr lang="en-US" altLang="en-US"/>
          </a:p>
        </p:txBody>
      </p:sp>
    </p:spTree>
    <p:extLst>
      <p:ext uri="{BB962C8B-B14F-4D97-AF65-F5344CB8AC3E}">
        <p14:creationId xmlns:p14="http://schemas.microsoft.com/office/powerpoint/2010/main" val="3722632761"/>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r>
              <a:rPr lang="en-US" altLang="en-US"/>
              <a:t>“More Than A Church, A Place With Purpose”</a:t>
            </a:r>
            <a:endParaRPr lang="en-US" altLang="en-US" dirty="0"/>
          </a:p>
        </p:txBody>
      </p:sp>
      <p:sp>
        <p:nvSpPr>
          <p:cNvPr id="5" name="Slide Number Placeholder 4"/>
          <p:cNvSpPr>
            <a:spLocks noGrp="1"/>
          </p:cNvSpPr>
          <p:nvPr>
            <p:ph type="sldNum" sz="quarter" idx="12"/>
          </p:nvPr>
        </p:nvSpPr>
        <p:spPr/>
        <p:txBody>
          <a:bodyPr/>
          <a:lstStyle/>
          <a:p>
            <a:fld id="{70CB9699-7CE1-44A4-803C-765BDD243227}" type="slidenum">
              <a:rPr lang="en-US" altLang="en-US" smtClean="0"/>
              <a:pPr/>
              <a:t>‹#›</a:t>
            </a:fld>
            <a:endParaRPr lang="en-US" altLang="en-US"/>
          </a:p>
        </p:txBody>
      </p:sp>
    </p:spTree>
    <p:extLst>
      <p:ext uri="{BB962C8B-B14F-4D97-AF65-F5344CB8AC3E}">
        <p14:creationId xmlns:p14="http://schemas.microsoft.com/office/powerpoint/2010/main" val="3554293773"/>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r>
              <a:rPr lang="en-US" altLang="en-US"/>
              <a:t>“More Than A Church, A Place With Purpose”</a:t>
            </a:r>
            <a:endParaRPr lang="en-US" altLang="en-US" dirty="0"/>
          </a:p>
        </p:txBody>
      </p:sp>
      <p:sp>
        <p:nvSpPr>
          <p:cNvPr id="5" name="Slide Number Placeholder 4"/>
          <p:cNvSpPr>
            <a:spLocks noGrp="1"/>
          </p:cNvSpPr>
          <p:nvPr>
            <p:ph type="sldNum" sz="quarter" idx="12"/>
          </p:nvPr>
        </p:nvSpPr>
        <p:spPr/>
        <p:txBody>
          <a:bodyPr/>
          <a:lstStyle/>
          <a:p>
            <a:fld id="{70CB9699-7CE1-44A4-803C-765BDD243227}" type="slidenum">
              <a:rPr lang="en-US" altLang="en-US" smtClean="0"/>
              <a:pPr/>
              <a:t>‹#›</a:t>
            </a:fld>
            <a:endParaRPr lang="en-US" altLang="en-US"/>
          </a:p>
        </p:txBody>
      </p:sp>
    </p:spTree>
    <p:extLst>
      <p:ext uri="{BB962C8B-B14F-4D97-AF65-F5344CB8AC3E}">
        <p14:creationId xmlns:p14="http://schemas.microsoft.com/office/powerpoint/2010/main" val="1655853976"/>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a:t>“More Than A Church, A Place With Purpose”</a:t>
            </a:r>
            <a:endParaRPr lang="en-US" altLang="en-US" dirty="0"/>
          </a:p>
        </p:txBody>
      </p:sp>
      <p:sp>
        <p:nvSpPr>
          <p:cNvPr id="6" name="Slide Number Placeholder 5"/>
          <p:cNvSpPr>
            <a:spLocks noGrp="1"/>
          </p:cNvSpPr>
          <p:nvPr>
            <p:ph type="sldNum" sz="quarter" idx="12"/>
          </p:nvPr>
        </p:nvSpPr>
        <p:spPr/>
        <p:txBody>
          <a:bodyPr/>
          <a:lstStyle/>
          <a:p>
            <a:fld id="{10AF2DFC-5C9D-47EC-80A6-865C18615CA7}" type="slidenum">
              <a:rPr lang="en-US" altLang="en-US" smtClean="0"/>
              <a:pPr/>
              <a:t>‹#›</a:t>
            </a:fld>
            <a:endParaRPr lang="en-US" altLang="en-US"/>
          </a:p>
        </p:txBody>
      </p:sp>
    </p:spTree>
    <p:extLst>
      <p:ext uri="{BB962C8B-B14F-4D97-AF65-F5344CB8AC3E}">
        <p14:creationId xmlns:p14="http://schemas.microsoft.com/office/powerpoint/2010/main" val="2233230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endParaRPr lang="en-US" altLang="en-US"/>
          </a:p>
        </p:txBody>
      </p:sp>
      <p:sp>
        <p:nvSpPr>
          <p:cNvPr id="5" name="Footer Placeholder 4"/>
          <p:cNvSpPr>
            <a:spLocks noGrp="1"/>
          </p:cNvSpPr>
          <p:nvPr>
            <p:ph type="ftr" sz="quarter" idx="11"/>
          </p:nvPr>
        </p:nvSpPr>
        <p:spPr>
          <a:xfrm>
            <a:off x="594360" y="381001"/>
            <a:ext cx="4830656" cy="365125"/>
          </a:xfrm>
        </p:spPr>
        <p:txBody>
          <a:bodyPr/>
          <a:lstStyle/>
          <a:p>
            <a:r>
              <a:rPr lang="en-US" altLang="en-US"/>
              <a:t>“More Than A Church, A Place With Purpose”</a:t>
            </a:r>
            <a:endParaRPr lang="en-US" altLang="en-US" dirty="0"/>
          </a:p>
        </p:txBody>
      </p:sp>
      <p:sp>
        <p:nvSpPr>
          <p:cNvPr id="6" name="Slide Number Placeholder 5"/>
          <p:cNvSpPr>
            <a:spLocks noGrp="1"/>
          </p:cNvSpPr>
          <p:nvPr>
            <p:ph type="sldNum" sz="quarter" idx="12"/>
          </p:nvPr>
        </p:nvSpPr>
        <p:spPr>
          <a:xfrm>
            <a:off x="7882466" y="381001"/>
            <a:ext cx="667174" cy="365125"/>
          </a:xfrm>
        </p:spPr>
        <p:txBody>
          <a:bodyPr/>
          <a:lstStyle/>
          <a:p>
            <a:fld id="{B9DEA0D9-1861-4A3A-8C63-D7C87318DF25}" type="slidenum">
              <a:rPr lang="en-US" altLang="en-US" smtClean="0"/>
              <a:pPr/>
              <a:t>‹#›</a:t>
            </a:fld>
            <a:endParaRPr lang="en-US" altLang="en-US"/>
          </a:p>
        </p:txBody>
      </p:sp>
    </p:spTree>
    <p:extLst>
      <p:ext uri="{BB962C8B-B14F-4D97-AF65-F5344CB8AC3E}">
        <p14:creationId xmlns:p14="http://schemas.microsoft.com/office/powerpoint/2010/main" val="4134898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a:t>More Than a Church, A Place With Purpose</a:t>
            </a:r>
            <a:endParaRPr lang="en-US" altLang="en-US" dirty="0"/>
          </a:p>
        </p:txBody>
      </p:sp>
      <p:sp>
        <p:nvSpPr>
          <p:cNvPr id="6" name="Slide Number Placeholder 5"/>
          <p:cNvSpPr>
            <a:spLocks noGrp="1"/>
          </p:cNvSpPr>
          <p:nvPr>
            <p:ph type="sldNum" sz="quarter" idx="12"/>
          </p:nvPr>
        </p:nvSpPr>
        <p:spPr/>
        <p:txBody>
          <a:bodyPr/>
          <a:lstStyle/>
          <a:p>
            <a:fld id="{2C646066-D417-47F2-9212-579603B4979B}" type="slidenum">
              <a:rPr lang="en-US" altLang="en-US" smtClean="0"/>
              <a:pPr/>
              <a:t>‹#›</a:t>
            </a:fld>
            <a:endParaRPr lang="en-US" altLang="en-US"/>
          </a:p>
        </p:txBody>
      </p:sp>
    </p:spTree>
    <p:extLst>
      <p:ext uri="{BB962C8B-B14F-4D97-AF65-F5344CB8AC3E}">
        <p14:creationId xmlns:p14="http://schemas.microsoft.com/office/powerpoint/2010/main" val="2803775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endParaRPr lang="en-US" altLang="en-US"/>
          </a:p>
        </p:txBody>
      </p:sp>
      <p:sp>
        <p:nvSpPr>
          <p:cNvPr id="5" name="Footer Placeholder 4"/>
          <p:cNvSpPr>
            <a:spLocks noGrp="1"/>
          </p:cNvSpPr>
          <p:nvPr>
            <p:ph type="ftr" sz="quarter" idx="11"/>
          </p:nvPr>
        </p:nvSpPr>
        <p:spPr>
          <a:xfrm>
            <a:off x="594360" y="381001"/>
            <a:ext cx="4830656" cy="365125"/>
          </a:xfrm>
        </p:spPr>
        <p:txBody>
          <a:bodyPr/>
          <a:lstStyle/>
          <a:p>
            <a:r>
              <a:rPr lang="en-US" altLang="en-US"/>
              <a:t>“More Than A Church, A Place With Purpose”</a:t>
            </a:r>
            <a:endParaRPr lang="en-US" altLang="en-US" dirty="0"/>
          </a:p>
        </p:txBody>
      </p:sp>
      <p:sp>
        <p:nvSpPr>
          <p:cNvPr id="6" name="Slide Number Placeholder 5"/>
          <p:cNvSpPr>
            <a:spLocks noGrp="1"/>
          </p:cNvSpPr>
          <p:nvPr>
            <p:ph type="sldNum" sz="quarter" idx="12"/>
          </p:nvPr>
        </p:nvSpPr>
        <p:spPr>
          <a:xfrm>
            <a:off x="7882466" y="381001"/>
            <a:ext cx="667173" cy="365125"/>
          </a:xfrm>
        </p:spPr>
        <p:txBody>
          <a:bodyPr/>
          <a:lstStyle/>
          <a:p>
            <a:fld id="{3B399876-57D5-41F3-B0D9-BBABA047BE08}" type="slidenum">
              <a:rPr lang="en-US" altLang="en-US" smtClean="0"/>
              <a:pPr/>
              <a:t>‹#›</a:t>
            </a:fld>
            <a:endParaRPr lang="en-US" altLang="en-US"/>
          </a:p>
        </p:txBody>
      </p:sp>
    </p:spTree>
    <p:extLst>
      <p:ext uri="{BB962C8B-B14F-4D97-AF65-F5344CB8AC3E}">
        <p14:creationId xmlns:p14="http://schemas.microsoft.com/office/powerpoint/2010/main" val="2324628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a:t>“More Than A Church, A Place With Purpose”</a:t>
            </a:r>
            <a:endParaRPr lang="en-US" altLang="en-US" dirty="0"/>
          </a:p>
        </p:txBody>
      </p:sp>
      <p:sp>
        <p:nvSpPr>
          <p:cNvPr id="7" name="Slide Number Placeholder 6"/>
          <p:cNvSpPr>
            <a:spLocks noGrp="1"/>
          </p:cNvSpPr>
          <p:nvPr>
            <p:ph type="sldNum" sz="quarter" idx="12"/>
          </p:nvPr>
        </p:nvSpPr>
        <p:spPr/>
        <p:txBody>
          <a:bodyPr/>
          <a:lstStyle/>
          <a:p>
            <a:fld id="{87727B6B-CC01-4239-A4CB-3CD0733C57EB}" type="slidenum">
              <a:rPr lang="en-US" altLang="en-US" smtClean="0"/>
              <a:pPr/>
              <a:t>‹#›</a:t>
            </a:fld>
            <a:endParaRPr lang="en-US" altLang="en-US"/>
          </a:p>
        </p:txBody>
      </p:sp>
    </p:spTree>
    <p:extLst>
      <p:ext uri="{BB962C8B-B14F-4D97-AF65-F5344CB8AC3E}">
        <p14:creationId xmlns:p14="http://schemas.microsoft.com/office/powerpoint/2010/main" val="2391984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r>
              <a:rPr lang="en-US" altLang="en-US"/>
              <a:t>“More Than A Church, A Place With Purpose”</a:t>
            </a:r>
            <a:endParaRPr lang="en-US" altLang="en-US" dirty="0"/>
          </a:p>
        </p:txBody>
      </p:sp>
      <p:sp>
        <p:nvSpPr>
          <p:cNvPr id="9" name="Slide Number Placeholder 8"/>
          <p:cNvSpPr>
            <a:spLocks noGrp="1"/>
          </p:cNvSpPr>
          <p:nvPr>
            <p:ph type="sldNum" sz="quarter" idx="12"/>
          </p:nvPr>
        </p:nvSpPr>
        <p:spPr/>
        <p:txBody>
          <a:bodyPr/>
          <a:lstStyle/>
          <a:p>
            <a:fld id="{1FFD345C-6119-4076-886E-8E4B518FB71F}" type="slidenum">
              <a:rPr lang="en-US" altLang="en-US" smtClean="0"/>
              <a:pPr/>
              <a:t>‹#›</a:t>
            </a:fld>
            <a:endParaRPr lang="en-US" altLang="en-US"/>
          </a:p>
        </p:txBody>
      </p:sp>
    </p:spTree>
    <p:extLst>
      <p:ext uri="{BB962C8B-B14F-4D97-AF65-F5344CB8AC3E}">
        <p14:creationId xmlns:p14="http://schemas.microsoft.com/office/powerpoint/2010/main" val="541281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r>
              <a:rPr lang="en-US" altLang="en-US"/>
              <a:t>“More Than A Church, A Place With Purpose”</a:t>
            </a:r>
            <a:endParaRPr lang="en-US" altLang="en-US" dirty="0"/>
          </a:p>
        </p:txBody>
      </p:sp>
      <p:sp>
        <p:nvSpPr>
          <p:cNvPr id="5" name="Slide Number Placeholder 4"/>
          <p:cNvSpPr>
            <a:spLocks noGrp="1"/>
          </p:cNvSpPr>
          <p:nvPr>
            <p:ph type="sldNum" sz="quarter" idx="12"/>
          </p:nvPr>
        </p:nvSpPr>
        <p:spPr/>
        <p:txBody>
          <a:bodyPr/>
          <a:lstStyle/>
          <a:p>
            <a:fld id="{0DB94CF1-5291-44F5-9D2B-E7540A5A5186}" type="slidenum">
              <a:rPr lang="en-US" altLang="en-US" smtClean="0"/>
              <a:pPr/>
              <a:t>‹#›</a:t>
            </a:fld>
            <a:endParaRPr lang="en-US" altLang="en-US"/>
          </a:p>
        </p:txBody>
      </p:sp>
    </p:spTree>
    <p:extLst>
      <p:ext uri="{BB962C8B-B14F-4D97-AF65-F5344CB8AC3E}">
        <p14:creationId xmlns:p14="http://schemas.microsoft.com/office/powerpoint/2010/main" val="732771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r>
              <a:rPr lang="en-US" altLang="en-US"/>
              <a:t>“More Than A Church, A Place With Purpose”</a:t>
            </a:r>
            <a:endParaRPr lang="en-US" altLang="en-US" dirty="0"/>
          </a:p>
        </p:txBody>
      </p:sp>
      <p:sp>
        <p:nvSpPr>
          <p:cNvPr id="4" name="Slide Number Placeholder 3"/>
          <p:cNvSpPr>
            <a:spLocks noGrp="1"/>
          </p:cNvSpPr>
          <p:nvPr>
            <p:ph type="sldNum" sz="quarter" idx="12"/>
          </p:nvPr>
        </p:nvSpPr>
        <p:spPr/>
        <p:txBody>
          <a:bodyPr/>
          <a:lstStyle/>
          <a:p>
            <a:fld id="{25AF497F-6414-4735-BDC6-714B6B615F2A}" type="slidenum">
              <a:rPr lang="en-US" altLang="en-US" smtClean="0"/>
              <a:pPr/>
              <a:t>‹#›</a:t>
            </a:fld>
            <a:endParaRPr lang="en-US" altLang="en-US"/>
          </a:p>
        </p:txBody>
      </p:sp>
    </p:spTree>
    <p:extLst>
      <p:ext uri="{BB962C8B-B14F-4D97-AF65-F5344CB8AC3E}">
        <p14:creationId xmlns:p14="http://schemas.microsoft.com/office/powerpoint/2010/main" val="3032608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a:t>“More Than A Church, A Place With Purpose”</a:t>
            </a:r>
            <a:endParaRPr lang="en-US" altLang="en-US" dirty="0"/>
          </a:p>
        </p:txBody>
      </p:sp>
      <p:sp>
        <p:nvSpPr>
          <p:cNvPr id="7" name="Slide Number Placeholder 6"/>
          <p:cNvSpPr>
            <a:spLocks noGrp="1"/>
          </p:cNvSpPr>
          <p:nvPr>
            <p:ph type="sldNum" sz="quarter" idx="12"/>
          </p:nvPr>
        </p:nvSpPr>
        <p:spPr/>
        <p:txBody>
          <a:bodyPr/>
          <a:lstStyle/>
          <a:p>
            <a:fld id="{ABAF28C5-8ABA-4425-A92D-C8158993AE99}" type="slidenum">
              <a:rPr lang="en-US" altLang="en-US" smtClean="0"/>
              <a:pPr/>
              <a:t>‹#›</a:t>
            </a:fld>
            <a:endParaRPr lang="en-US" altLang="en-US"/>
          </a:p>
        </p:txBody>
      </p:sp>
    </p:spTree>
    <p:extLst>
      <p:ext uri="{BB962C8B-B14F-4D97-AF65-F5344CB8AC3E}">
        <p14:creationId xmlns:p14="http://schemas.microsoft.com/office/powerpoint/2010/main" val="3591756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a:t>“More Than A Church, A Place With Purpose”</a:t>
            </a:r>
            <a:endParaRPr lang="en-US" altLang="en-US" dirty="0"/>
          </a:p>
        </p:txBody>
      </p:sp>
      <p:sp>
        <p:nvSpPr>
          <p:cNvPr id="7" name="Slide Number Placeholder 6"/>
          <p:cNvSpPr>
            <a:spLocks noGrp="1"/>
          </p:cNvSpPr>
          <p:nvPr>
            <p:ph type="sldNum" sz="quarter" idx="12"/>
          </p:nvPr>
        </p:nvSpPr>
        <p:spPr/>
        <p:txBody>
          <a:bodyPr/>
          <a:lstStyle/>
          <a:p>
            <a:fld id="{37E11220-0E30-444F-90FA-57D3B552ECB5}" type="slidenum">
              <a:rPr lang="en-US" altLang="en-US" smtClean="0"/>
              <a:pPr/>
              <a:t>‹#›</a:t>
            </a:fld>
            <a:endParaRPr lang="en-US" altLang="en-US"/>
          </a:p>
        </p:txBody>
      </p:sp>
    </p:spTree>
    <p:extLst>
      <p:ext uri="{BB962C8B-B14F-4D97-AF65-F5344CB8AC3E}">
        <p14:creationId xmlns:p14="http://schemas.microsoft.com/office/powerpoint/2010/main" val="4160224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altLang="en-US"/>
              <a:t>“More Than A Church, A Place With Purpose”</a:t>
            </a:r>
            <a:endParaRPr lang="en-US" altLang="en-US" dirty="0"/>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CB9699-7CE1-44A4-803C-765BDD243227}" type="slidenum">
              <a:rPr lang="en-US" altLang="en-US" smtClean="0"/>
              <a:pPr/>
              <a:t>‹#›</a:t>
            </a:fld>
            <a:endParaRPr lang="en-US" altLang="en-US"/>
          </a:p>
        </p:txBody>
      </p:sp>
    </p:spTree>
    <p:extLst>
      <p:ext uri="{BB962C8B-B14F-4D97-AF65-F5344CB8AC3E}">
        <p14:creationId xmlns:p14="http://schemas.microsoft.com/office/powerpoint/2010/main" val="930230996"/>
      </p:ext>
    </p:extLst>
  </p:cSld>
  <p:clrMap bg1="dk1" tx1="lt1" bg2="dk2" tx2="lt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Lst>
  <p:hf sldNum="0" hd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p:txBody>
          <a:bodyPr/>
          <a:lstStyle/>
          <a:p>
            <a:r>
              <a:rPr lang="en-US" altLang="en-US" dirty="0"/>
              <a:t>“Changing Communities, Changing Lives”</a:t>
            </a:r>
          </a:p>
        </p:txBody>
      </p:sp>
      <p:sp>
        <p:nvSpPr>
          <p:cNvPr id="12290" name="Footer Placeholder 2"/>
          <p:cNvSpPr txBox="1">
            <a:spLocks noGrp="1"/>
          </p:cNvSpPr>
          <p:nvPr/>
        </p:nvSpPr>
        <p:spPr bwMode="auto">
          <a:xfrm>
            <a:off x="2438400" y="6243638"/>
            <a:ext cx="457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b="1" i="1">
                <a:solidFill>
                  <a:srgbClr val="FF0000"/>
                </a:solidFill>
              </a:rPr>
              <a:t>“Changing Communities, Changing Lives”</a:t>
            </a:r>
          </a:p>
        </p:txBody>
      </p:sp>
      <p:sp>
        <p:nvSpPr>
          <p:cNvPr id="12291" name="Rectangle 2"/>
          <p:cNvSpPr>
            <a:spLocks noChangeArrowheads="1"/>
          </p:cNvSpPr>
          <p:nvPr/>
        </p:nvSpPr>
        <p:spPr bwMode="auto">
          <a:xfrm>
            <a:off x="-76200" y="-139670"/>
            <a:ext cx="9448800" cy="699767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en-US" altLang="en-US">
              <a:latin typeface="Tahoma" panose="020B0604030504040204" pitchFamily="34" charset="0"/>
            </a:endParaRPr>
          </a:p>
        </p:txBody>
      </p:sp>
      <p:sp>
        <p:nvSpPr>
          <p:cNvPr id="12292" name="Rectangle 3"/>
          <p:cNvSpPr>
            <a:spLocks noChangeArrowheads="1"/>
          </p:cNvSpPr>
          <p:nvPr/>
        </p:nvSpPr>
        <p:spPr bwMode="auto">
          <a:xfrm>
            <a:off x="7772400" y="5029200"/>
            <a:ext cx="1371600" cy="1828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en-US" altLang="en-US">
              <a:latin typeface="Tahoma" panose="020B0604030504040204" pitchFamily="34" charset="0"/>
            </a:endParaRPr>
          </a:p>
        </p:txBody>
      </p:sp>
      <p:pic>
        <p:nvPicPr>
          <p:cNvPr id="4" name="Picture 3"/>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99107" y="0"/>
            <a:ext cx="5145786" cy="6858000"/>
          </a:xfrm>
          <a:prstGeom prst="rect">
            <a:avLst/>
          </a:prstGeom>
        </p:spPr>
      </p:pic>
    </p:spTree>
    <p:extLst>
      <p:ext uri="{BB962C8B-B14F-4D97-AF65-F5344CB8AC3E}">
        <p14:creationId xmlns:p14="http://schemas.microsoft.com/office/powerpoint/2010/main" val="71664049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981200" y="764373"/>
            <a:ext cx="6568440" cy="1293028"/>
          </a:xfrm>
        </p:spPr>
        <p:txBody>
          <a:bodyPr/>
          <a:lstStyle/>
          <a:p>
            <a:r>
              <a:rPr lang="en-US" altLang="en-US" dirty="0"/>
              <a:t>Grow with your gift</a:t>
            </a:r>
          </a:p>
        </p:txBody>
      </p:sp>
      <p:sp>
        <p:nvSpPr>
          <p:cNvPr id="100355" name="Rectangle 3"/>
          <p:cNvSpPr>
            <a:spLocks noGrp="1" noChangeArrowheads="1"/>
          </p:cNvSpPr>
          <p:nvPr>
            <p:ph idx="1"/>
          </p:nvPr>
        </p:nvSpPr>
        <p:spPr/>
        <p:txBody>
          <a:bodyPr>
            <a:noAutofit/>
          </a:bodyPr>
          <a:lstStyle/>
          <a:p>
            <a:pPr marL="514350" indent="-514350" fontAlgn="base">
              <a:lnSpc>
                <a:spcPct val="100000"/>
              </a:lnSpc>
              <a:buFont typeface="+mj-lt"/>
              <a:buAutoNum type="arabicPeriod" startAt="3"/>
            </a:pPr>
            <a:r>
              <a:rPr lang="en-US" sz="3200" dirty="0"/>
              <a:t>Consistency will define you</a:t>
            </a:r>
          </a:p>
          <a:p>
            <a:pPr marL="914400" lvl="1" indent="-457200" fontAlgn="base">
              <a:lnSpc>
                <a:spcPct val="100000"/>
              </a:lnSpc>
              <a:buFont typeface="+mj-lt"/>
              <a:buAutoNum type="alphaLcPeriod"/>
            </a:pPr>
            <a:r>
              <a:rPr lang="en-US" sz="3200" dirty="0"/>
              <a:t>Your consistency establishes a reputation</a:t>
            </a:r>
          </a:p>
          <a:p>
            <a:pPr marL="914400" lvl="1" indent="-457200" fontAlgn="base">
              <a:lnSpc>
                <a:spcPct val="100000"/>
              </a:lnSpc>
              <a:buFont typeface="+mj-lt"/>
              <a:buAutoNum type="alphaLcPeriod"/>
            </a:pPr>
            <a:r>
              <a:rPr lang="en-US" sz="3200" dirty="0"/>
              <a:t>You can excel through service</a:t>
            </a:r>
          </a:p>
          <a:p>
            <a:pPr marL="914400" lvl="1" indent="-457200" fontAlgn="base">
              <a:lnSpc>
                <a:spcPct val="100000"/>
              </a:lnSpc>
              <a:buFont typeface="+mj-lt"/>
              <a:buAutoNum type="alphaLcPeriod"/>
            </a:pPr>
            <a:r>
              <a:rPr lang="en-US" sz="3200" dirty="0"/>
              <a:t>Your gift is part of God’s purposes</a:t>
            </a:r>
          </a:p>
        </p:txBody>
      </p:sp>
    </p:spTree>
    <p:extLst>
      <p:ext uri="{BB962C8B-B14F-4D97-AF65-F5344CB8AC3E}">
        <p14:creationId xmlns:p14="http://schemas.microsoft.com/office/powerpoint/2010/main" val="36745989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fade">
                                      <p:cBhvr>
                                        <p:cTn id="7" dur="2000"/>
                                        <p:tgtEl>
                                          <p:spTgt spid="100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0355">
                                            <p:txEl>
                                              <p:pRg st="1" end="1"/>
                                            </p:txEl>
                                          </p:spTgt>
                                        </p:tgtEl>
                                        <p:attrNameLst>
                                          <p:attrName>style.visibility</p:attrName>
                                        </p:attrNameLst>
                                      </p:cBhvr>
                                      <p:to>
                                        <p:strVal val="visible"/>
                                      </p:to>
                                    </p:set>
                                    <p:animEffect transition="in" filter="fade">
                                      <p:cBhvr>
                                        <p:cTn id="12" dur="2000"/>
                                        <p:tgtEl>
                                          <p:spTgt spid="1003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0355">
                                            <p:txEl>
                                              <p:pRg st="2" end="2"/>
                                            </p:txEl>
                                          </p:spTgt>
                                        </p:tgtEl>
                                        <p:attrNameLst>
                                          <p:attrName>style.visibility</p:attrName>
                                        </p:attrNameLst>
                                      </p:cBhvr>
                                      <p:to>
                                        <p:strVal val="visible"/>
                                      </p:to>
                                    </p:set>
                                    <p:animEffect transition="in" filter="fade">
                                      <p:cBhvr>
                                        <p:cTn id="17" dur="2000"/>
                                        <p:tgtEl>
                                          <p:spTgt spid="1003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0355">
                                            <p:txEl>
                                              <p:pRg st="3" end="3"/>
                                            </p:txEl>
                                          </p:spTgt>
                                        </p:tgtEl>
                                        <p:attrNameLst>
                                          <p:attrName>style.visibility</p:attrName>
                                        </p:attrNameLst>
                                      </p:cBhvr>
                                      <p:to>
                                        <p:strVal val="visible"/>
                                      </p:to>
                                    </p:set>
                                    <p:animEffect transition="in" filter="fade">
                                      <p:cBhvr>
                                        <p:cTn id="22" dur="2000"/>
                                        <p:tgtEl>
                                          <p:spTgt spid="1003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700" y="228600"/>
            <a:ext cx="6377940" cy="838200"/>
          </a:xfrm>
        </p:spPr>
        <p:txBody>
          <a:bodyPr/>
          <a:lstStyle/>
          <a:p>
            <a:r>
              <a:rPr lang="en-US" dirty="0"/>
              <a:t>Genesis 45 </a:t>
            </a:r>
          </a:p>
        </p:txBody>
      </p:sp>
      <p:sp>
        <p:nvSpPr>
          <p:cNvPr id="3" name="Content Placeholder 2"/>
          <p:cNvSpPr>
            <a:spLocks noGrp="1"/>
          </p:cNvSpPr>
          <p:nvPr>
            <p:ph idx="1"/>
          </p:nvPr>
        </p:nvSpPr>
        <p:spPr>
          <a:xfrm>
            <a:off x="594360" y="1140626"/>
            <a:ext cx="7955280" cy="5564974"/>
          </a:xfrm>
        </p:spPr>
        <p:txBody>
          <a:bodyPr>
            <a:noAutofit/>
          </a:bodyPr>
          <a:lstStyle/>
          <a:p>
            <a:pPr marL="0" indent="398463">
              <a:lnSpc>
                <a:spcPct val="100000"/>
              </a:lnSpc>
              <a:spcBef>
                <a:spcPts val="0"/>
              </a:spcBef>
              <a:buNone/>
            </a:pPr>
            <a:r>
              <a:rPr lang="en-US" sz="3200" dirty="0"/>
              <a:t>5 And now, do not be distressed and do not be angry with yourselves for selling me here, because it was to save lives that God sent me ahead of you. 6 For two years now there has been famine in the land, and for the next five years there will be no plowing and reaping. 7 But God sent me ahead of you to preserve for you a remnant on earth and to save your lives by a great deliverance.</a:t>
            </a:r>
          </a:p>
        </p:txBody>
      </p:sp>
    </p:spTree>
    <p:extLst>
      <p:ext uri="{BB962C8B-B14F-4D97-AF65-F5344CB8AC3E}">
        <p14:creationId xmlns:p14="http://schemas.microsoft.com/office/powerpoint/2010/main" val="2964510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D993AC9-3A4A-4CF2-9BEF-8002E58F6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ounded Rectangle 11">
            <a:extLst>
              <a:ext uri="{FF2B5EF4-FFF2-40B4-BE49-F238E27FC236}">
                <a16:creationId xmlns:a16="http://schemas.microsoft.com/office/drawing/2014/main" id="{DE4144AD-8278-4A35-8DF4-1629E28960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52" y="643464"/>
            <a:ext cx="8178896" cy="5571072"/>
          </a:xfrm>
          <a:prstGeom prst="roundRect">
            <a:avLst>
              <a:gd name="adj" fmla="val 2403"/>
            </a:avLst>
          </a:prstGeom>
          <a:solidFill>
            <a:srgbClr val="FFFFFF"/>
          </a:solidFill>
          <a:ln w="31750">
            <a:solidFill>
              <a:srgbClr val="ADB127"/>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No photo description available.">
            <a:extLst>
              <a:ext uri="{FF2B5EF4-FFF2-40B4-BE49-F238E27FC236}">
                <a16:creationId xmlns:a16="http://schemas.microsoft.com/office/drawing/2014/main" id="{22D7B444-2D33-4AE1-B6F9-1752EC2735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653" y="1469326"/>
            <a:ext cx="7838694" cy="3919347"/>
          </a:xfrm>
          <a:prstGeom prst="rect">
            <a:avLst/>
          </a:prstGeom>
          <a:noFill/>
          <a:ln w="31750" cap="sq">
            <a:noFill/>
            <a:miter lim="800000"/>
          </a:ln>
          <a:extLst>
            <a:ext uri="{909E8E84-426E-40DD-AFC4-6F175D3DCCD1}">
              <a14:hiddenFill xmlns:a14="http://schemas.microsoft.com/office/drawing/2010/main">
                <a:solidFill>
                  <a:srgbClr val="FFFFFF"/>
                </a:solidFill>
              </a14:hiddenFill>
            </a:ext>
          </a:extLst>
        </p:spPr>
      </p:pic>
      <p:sp>
        <p:nvSpPr>
          <p:cNvPr id="2" name="Footer Placeholder 1">
            <a:extLst>
              <a:ext uri="{FF2B5EF4-FFF2-40B4-BE49-F238E27FC236}">
                <a16:creationId xmlns:a16="http://schemas.microsoft.com/office/drawing/2014/main" id="{4D652B5A-866E-4021-913E-32FBCA6A10D5}"/>
              </a:ext>
            </a:extLst>
          </p:cNvPr>
          <p:cNvSpPr>
            <a:spLocks noGrp="1"/>
          </p:cNvSpPr>
          <p:nvPr>
            <p:ph type="ftr" sz="quarter" idx="11"/>
          </p:nvPr>
        </p:nvSpPr>
        <p:spPr>
          <a:xfrm>
            <a:off x="514350" y="6411992"/>
            <a:ext cx="5829300" cy="365125"/>
          </a:xfrm>
        </p:spPr>
        <p:txBody>
          <a:bodyPr>
            <a:normAutofit/>
          </a:bodyPr>
          <a:lstStyle/>
          <a:p>
            <a:pPr>
              <a:spcAft>
                <a:spcPts val="600"/>
              </a:spcAft>
            </a:pPr>
            <a:r>
              <a:rPr lang="en-US" altLang="en-US">
                <a:solidFill>
                  <a:schemeClr val="tx1"/>
                </a:solidFill>
              </a:rPr>
              <a:t>“More Than A Church, A Place With Purpose”</a:t>
            </a:r>
          </a:p>
        </p:txBody>
      </p:sp>
    </p:spTree>
    <p:extLst>
      <p:ext uri="{BB962C8B-B14F-4D97-AF65-F5344CB8AC3E}">
        <p14:creationId xmlns:p14="http://schemas.microsoft.com/office/powerpoint/2010/main" val="4251721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700" y="228600"/>
            <a:ext cx="6377940" cy="838200"/>
          </a:xfrm>
        </p:spPr>
        <p:txBody>
          <a:bodyPr/>
          <a:lstStyle/>
          <a:p>
            <a:r>
              <a:rPr lang="en-US" dirty="0"/>
              <a:t>Genesis 41 </a:t>
            </a:r>
          </a:p>
        </p:txBody>
      </p:sp>
      <p:sp>
        <p:nvSpPr>
          <p:cNvPr id="3" name="Content Placeholder 2"/>
          <p:cNvSpPr>
            <a:spLocks noGrp="1"/>
          </p:cNvSpPr>
          <p:nvPr>
            <p:ph idx="1"/>
          </p:nvPr>
        </p:nvSpPr>
        <p:spPr>
          <a:xfrm>
            <a:off x="594360" y="1140626"/>
            <a:ext cx="7955280" cy="5564974"/>
          </a:xfrm>
        </p:spPr>
        <p:txBody>
          <a:bodyPr>
            <a:noAutofit/>
          </a:bodyPr>
          <a:lstStyle/>
          <a:p>
            <a:pPr marL="0" indent="225425">
              <a:lnSpc>
                <a:spcPct val="100000"/>
              </a:lnSpc>
              <a:buNone/>
            </a:pPr>
            <a:r>
              <a:rPr lang="en-US" sz="3200" dirty="0"/>
              <a:t>12 Now a young Hebrew was there with us, a servant of the captain of the guard. We told him our dreams, and he interpreted them for us, giving each man the interpretation of his dream. 13 And things turned out exactly as he interpreted them to us: I was restored to my position, and the other man was impaled.”</a:t>
            </a:r>
          </a:p>
        </p:txBody>
      </p:sp>
    </p:spTree>
    <p:extLst>
      <p:ext uri="{BB962C8B-B14F-4D97-AF65-F5344CB8AC3E}">
        <p14:creationId xmlns:p14="http://schemas.microsoft.com/office/powerpoint/2010/main" val="1438421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700" y="228600"/>
            <a:ext cx="6377940" cy="838200"/>
          </a:xfrm>
        </p:spPr>
        <p:txBody>
          <a:bodyPr/>
          <a:lstStyle/>
          <a:p>
            <a:r>
              <a:rPr lang="en-US" dirty="0"/>
              <a:t>Genesis 41 </a:t>
            </a:r>
          </a:p>
        </p:txBody>
      </p:sp>
      <p:sp>
        <p:nvSpPr>
          <p:cNvPr id="3" name="Content Placeholder 2"/>
          <p:cNvSpPr>
            <a:spLocks noGrp="1"/>
          </p:cNvSpPr>
          <p:nvPr>
            <p:ph idx="1"/>
          </p:nvPr>
        </p:nvSpPr>
        <p:spPr>
          <a:xfrm>
            <a:off x="594360" y="1140626"/>
            <a:ext cx="7955280" cy="5564974"/>
          </a:xfrm>
        </p:spPr>
        <p:txBody>
          <a:bodyPr>
            <a:noAutofit/>
          </a:bodyPr>
          <a:lstStyle/>
          <a:p>
            <a:pPr marL="0" indent="225425">
              <a:lnSpc>
                <a:spcPct val="100000"/>
              </a:lnSpc>
              <a:buNone/>
            </a:pPr>
            <a:r>
              <a:rPr lang="en-US" sz="3200" dirty="0"/>
              <a:t>14 So Pharaoh sent for Joseph, and he was quickly brought from the dungeon. When he had shaved and changed his clothes, he came before Pharaoh.</a:t>
            </a:r>
          </a:p>
          <a:p>
            <a:pPr marL="0" indent="225425">
              <a:lnSpc>
                <a:spcPct val="100000"/>
              </a:lnSpc>
              <a:buNone/>
            </a:pPr>
            <a:r>
              <a:rPr lang="en-US" sz="3200" dirty="0"/>
              <a:t>15 Pharaoh said to Joseph, “I had a dream, and no one can interpret it. But I have heard it said of you that when you hear a dream you can interpret it.”</a:t>
            </a:r>
          </a:p>
        </p:txBody>
      </p:sp>
    </p:spTree>
    <p:extLst>
      <p:ext uri="{BB962C8B-B14F-4D97-AF65-F5344CB8AC3E}">
        <p14:creationId xmlns:p14="http://schemas.microsoft.com/office/powerpoint/2010/main" val="4034399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700" y="228600"/>
            <a:ext cx="6377940" cy="838200"/>
          </a:xfrm>
        </p:spPr>
        <p:txBody>
          <a:bodyPr/>
          <a:lstStyle/>
          <a:p>
            <a:r>
              <a:rPr lang="en-US" dirty="0"/>
              <a:t>Genesis 41 </a:t>
            </a:r>
          </a:p>
        </p:txBody>
      </p:sp>
      <p:sp>
        <p:nvSpPr>
          <p:cNvPr id="3" name="Content Placeholder 2"/>
          <p:cNvSpPr>
            <a:spLocks noGrp="1"/>
          </p:cNvSpPr>
          <p:nvPr>
            <p:ph idx="1"/>
          </p:nvPr>
        </p:nvSpPr>
        <p:spPr>
          <a:xfrm>
            <a:off x="594360" y="1140626"/>
            <a:ext cx="7955280" cy="5564974"/>
          </a:xfrm>
        </p:spPr>
        <p:txBody>
          <a:bodyPr>
            <a:noAutofit/>
          </a:bodyPr>
          <a:lstStyle/>
          <a:p>
            <a:pPr marL="0" indent="225425">
              <a:lnSpc>
                <a:spcPct val="100000"/>
              </a:lnSpc>
              <a:buNone/>
            </a:pPr>
            <a:r>
              <a:rPr lang="en-US" sz="3200" dirty="0"/>
              <a:t>16 “I cannot do it,” Joseph replied to Pharaoh, “but God will give Pharaoh the answer he desires.</a:t>
            </a:r>
          </a:p>
        </p:txBody>
      </p:sp>
    </p:spTree>
    <p:extLst>
      <p:ext uri="{BB962C8B-B14F-4D97-AF65-F5344CB8AC3E}">
        <p14:creationId xmlns:p14="http://schemas.microsoft.com/office/powerpoint/2010/main" val="2889088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981200" y="764373"/>
            <a:ext cx="6568440" cy="1293028"/>
          </a:xfrm>
        </p:spPr>
        <p:txBody>
          <a:bodyPr/>
          <a:lstStyle/>
          <a:p>
            <a:r>
              <a:rPr lang="en-US" altLang="en-US" dirty="0"/>
              <a:t>Grow with your gift</a:t>
            </a:r>
          </a:p>
        </p:txBody>
      </p:sp>
      <p:sp>
        <p:nvSpPr>
          <p:cNvPr id="100355" name="Rectangle 3"/>
          <p:cNvSpPr>
            <a:spLocks noGrp="1" noChangeArrowheads="1"/>
          </p:cNvSpPr>
          <p:nvPr>
            <p:ph idx="1"/>
          </p:nvPr>
        </p:nvSpPr>
        <p:spPr/>
        <p:txBody>
          <a:bodyPr>
            <a:noAutofit/>
          </a:bodyPr>
          <a:lstStyle/>
          <a:p>
            <a:pPr marL="457200" indent="-457200" fontAlgn="base">
              <a:lnSpc>
                <a:spcPct val="100000"/>
              </a:lnSpc>
              <a:buFont typeface="+mj-lt"/>
              <a:buAutoNum type="arabicPeriod"/>
            </a:pPr>
            <a:r>
              <a:rPr lang="en-US" sz="3200" dirty="0"/>
              <a:t>Gifts will promote you</a:t>
            </a:r>
          </a:p>
          <a:p>
            <a:pPr marL="914400" lvl="1" indent="-457200" fontAlgn="base">
              <a:lnSpc>
                <a:spcPct val="100000"/>
              </a:lnSpc>
              <a:buFont typeface="+mj-lt"/>
              <a:buAutoNum type="alphaLcPeriod"/>
            </a:pPr>
            <a:r>
              <a:rPr lang="en-US" sz="3200" dirty="0"/>
              <a:t>Your gift enables you</a:t>
            </a:r>
          </a:p>
          <a:p>
            <a:pPr marL="914400" lvl="1" indent="-457200" fontAlgn="base">
              <a:lnSpc>
                <a:spcPct val="100000"/>
              </a:lnSpc>
              <a:buFont typeface="+mj-lt"/>
              <a:buAutoNum type="alphaLcPeriod"/>
            </a:pPr>
            <a:r>
              <a:rPr lang="en-US" sz="3200" dirty="0"/>
              <a:t>Maturity can limit you</a:t>
            </a:r>
          </a:p>
        </p:txBody>
      </p:sp>
    </p:spTree>
    <p:extLst>
      <p:ext uri="{BB962C8B-B14F-4D97-AF65-F5344CB8AC3E}">
        <p14:creationId xmlns:p14="http://schemas.microsoft.com/office/powerpoint/2010/main" val="39545165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fade">
                                      <p:cBhvr>
                                        <p:cTn id="7" dur="2000"/>
                                        <p:tgtEl>
                                          <p:spTgt spid="100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0355">
                                            <p:txEl>
                                              <p:pRg st="1" end="1"/>
                                            </p:txEl>
                                          </p:spTgt>
                                        </p:tgtEl>
                                        <p:attrNameLst>
                                          <p:attrName>style.visibility</p:attrName>
                                        </p:attrNameLst>
                                      </p:cBhvr>
                                      <p:to>
                                        <p:strVal val="visible"/>
                                      </p:to>
                                    </p:set>
                                    <p:animEffect transition="in" filter="fade">
                                      <p:cBhvr>
                                        <p:cTn id="12" dur="2000"/>
                                        <p:tgtEl>
                                          <p:spTgt spid="1003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0355">
                                            <p:txEl>
                                              <p:pRg st="2" end="2"/>
                                            </p:txEl>
                                          </p:spTgt>
                                        </p:tgtEl>
                                        <p:attrNameLst>
                                          <p:attrName>style.visibility</p:attrName>
                                        </p:attrNameLst>
                                      </p:cBhvr>
                                      <p:to>
                                        <p:strVal val="visible"/>
                                      </p:to>
                                    </p:set>
                                    <p:animEffect transition="in" filter="fade">
                                      <p:cBhvr>
                                        <p:cTn id="17" dur="2000"/>
                                        <p:tgtEl>
                                          <p:spTgt spid="1003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700" y="228600"/>
            <a:ext cx="6377940" cy="838200"/>
          </a:xfrm>
        </p:spPr>
        <p:txBody>
          <a:bodyPr/>
          <a:lstStyle/>
          <a:p>
            <a:r>
              <a:rPr lang="en-US" dirty="0"/>
              <a:t>Genesis 37 </a:t>
            </a:r>
          </a:p>
        </p:txBody>
      </p:sp>
      <p:sp>
        <p:nvSpPr>
          <p:cNvPr id="3" name="Content Placeholder 2"/>
          <p:cNvSpPr>
            <a:spLocks noGrp="1"/>
          </p:cNvSpPr>
          <p:nvPr>
            <p:ph idx="1"/>
          </p:nvPr>
        </p:nvSpPr>
        <p:spPr>
          <a:xfrm>
            <a:off x="594360" y="1140626"/>
            <a:ext cx="7955280" cy="5564974"/>
          </a:xfrm>
        </p:spPr>
        <p:txBody>
          <a:bodyPr>
            <a:noAutofit/>
          </a:bodyPr>
          <a:lstStyle/>
          <a:p>
            <a:pPr marL="0" indent="398463">
              <a:lnSpc>
                <a:spcPct val="100000"/>
              </a:lnSpc>
              <a:spcBef>
                <a:spcPts val="0"/>
              </a:spcBef>
              <a:buNone/>
            </a:pPr>
            <a:r>
              <a:rPr lang="en-US" sz="3200" dirty="0"/>
              <a:t>6 He said to them, “Listen to this dream I had: 7 We were binding sheaves of grain out in the field when suddenly my sheaf rose and stood upright, while your sheaves gathered around mine and bowed down to it.”</a:t>
            </a:r>
          </a:p>
        </p:txBody>
      </p:sp>
    </p:spTree>
    <p:extLst>
      <p:ext uri="{BB962C8B-B14F-4D97-AF65-F5344CB8AC3E}">
        <p14:creationId xmlns:p14="http://schemas.microsoft.com/office/powerpoint/2010/main" val="1294992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981200" y="764373"/>
            <a:ext cx="6568440" cy="1293028"/>
          </a:xfrm>
        </p:spPr>
        <p:txBody>
          <a:bodyPr/>
          <a:lstStyle/>
          <a:p>
            <a:r>
              <a:rPr lang="en-US" altLang="en-US" dirty="0"/>
              <a:t>Grow with your gift</a:t>
            </a:r>
          </a:p>
        </p:txBody>
      </p:sp>
      <p:sp>
        <p:nvSpPr>
          <p:cNvPr id="100355" name="Rectangle 3"/>
          <p:cNvSpPr>
            <a:spLocks noGrp="1" noChangeArrowheads="1"/>
          </p:cNvSpPr>
          <p:nvPr>
            <p:ph idx="1"/>
          </p:nvPr>
        </p:nvSpPr>
        <p:spPr/>
        <p:txBody>
          <a:bodyPr>
            <a:noAutofit/>
          </a:bodyPr>
          <a:lstStyle/>
          <a:p>
            <a:pPr marL="457200" indent="-457200" fontAlgn="base">
              <a:lnSpc>
                <a:spcPct val="100000"/>
              </a:lnSpc>
              <a:buFont typeface="+mj-lt"/>
              <a:buAutoNum type="arabicPeriod"/>
            </a:pPr>
            <a:r>
              <a:rPr lang="en-US" sz="3200" dirty="0"/>
              <a:t>Gifts will promote you</a:t>
            </a:r>
          </a:p>
          <a:p>
            <a:pPr marL="914400" lvl="1" indent="-457200" fontAlgn="base">
              <a:lnSpc>
                <a:spcPct val="100000"/>
              </a:lnSpc>
              <a:buFont typeface="+mj-lt"/>
              <a:buAutoNum type="alphaLcPeriod"/>
            </a:pPr>
            <a:r>
              <a:rPr lang="en-US" sz="3200" dirty="0"/>
              <a:t>Your gift enables you</a:t>
            </a:r>
          </a:p>
          <a:p>
            <a:pPr marL="914400" lvl="1" indent="-457200" fontAlgn="base">
              <a:lnSpc>
                <a:spcPct val="100000"/>
              </a:lnSpc>
              <a:buFont typeface="+mj-lt"/>
              <a:buAutoNum type="alphaLcPeriod"/>
            </a:pPr>
            <a:r>
              <a:rPr lang="en-US" sz="3200" dirty="0"/>
              <a:t>Maturity can limit you</a:t>
            </a:r>
          </a:p>
          <a:p>
            <a:pPr marL="914400" lvl="1" indent="-457200" fontAlgn="base">
              <a:lnSpc>
                <a:spcPct val="100000"/>
              </a:lnSpc>
              <a:buFont typeface="+mj-lt"/>
              <a:buAutoNum type="alphaLcPeriod"/>
            </a:pPr>
            <a:r>
              <a:rPr lang="en-US" sz="3200" dirty="0"/>
              <a:t>Attitude can elevate you</a:t>
            </a:r>
          </a:p>
        </p:txBody>
      </p:sp>
    </p:spTree>
    <p:extLst>
      <p:ext uri="{BB962C8B-B14F-4D97-AF65-F5344CB8AC3E}">
        <p14:creationId xmlns:p14="http://schemas.microsoft.com/office/powerpoint/2010/main" val="2210816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0355">
                                            <p:txEl>
                                              <p:pRg st="3" end="3"/>
                                            </p:txEl>
                                          </p:spTgt>
                                        </p:tgtEl>
                                        <p:attrNameLst>
                                          <p:attrName>style.visibility</p:attrName>
                                        </p:attrNameLst>
                                      </p:cBhvr>
                                      <p:to>
                                        <p:strVal val="visible"/>
                                      </p:to>
                                    </p:set>
                                    <p:animEffect transition="in" filter="fade">
                                      <p:cBhvr>
                                        <p:cTn id="7" dur="2000"/>
                                        <p:tgtEl>
                                          <p:spTgt spid="1003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981200" y="764373"/>
            <a:ext cx="6568440" cy="1293028"/>
          </a:xfrm>
        </p:spPr>
        <p:txBody>
          <a:bodyPr/>
          <a:lstStyle/>
          <a:p>
            <a:r>
              <a:rPr lang="en-US" altLang="en-US" dirty="0"/>
              <a:t>Grow with your gift</a:t>
            </a:r>
          </a:p>
        </p:txBody>
      </p:sp>
      <p:sp>
        <p:nvSpPr>
          <p:cNvPr id="100355" name="Rectangle 3"/>
          <p:cNvSpPr>
            <a:spLocks noGrp="1" noChangeArrowheads="1"/>
          </p:cNvSpPr>
          <p:nvPr>
            <p:ph idx="1"/>
          </p:nvPr>
        </p:nvSpPr>
        <p:spPr/>
        <p:txBody>
          <a:bodyPr>
            <a:noAutofit/>
          </a:bodyPr>
          <a:lstStyle/>
          <a:p>
            <a:pPr marL="514350" indent="-514350" fontAlgn="base">
              <a:lnSpc>
                <a:spcPct val="100000"/>
              </a:lnSpc>
              <a:buFont typeface="+mj-lt"/>
              <a:buAutoNum type="arabicPeriod" startAt="2"/>
            </a:pPr>
            <a:r>
              <a:rPr lang="en-US" sz="3200" dirty="0"/>
              <a:t>Service will mature you</a:t>
            </a:r>
          </a:p>
          <a:p>
            <a:pPr marL="914400" lvl="1" indent="-457200" fontAlgn="base">
              <a:lnSpc>
                <a:spcPct val="100000"/>
              </a:lnSpc>
              <a:buFont typeface="+mj-lt"/>
              <a:buAutoNum type="alphaLcPeriod"/>
            </a:pPr>
            <a:r>
              <a:rPr lang="en-US" sz="3200" dirty="0"/>
              <a:t>Choice is a consequence of maturity </a:t>
            </a:r>
          </a:p>
          <a:p>
            <a:pPr marL="914400" lvl="1" indent="-457200" fontAlgn="base">
              <a:lnSpc>
                <a:spcPct val="100000"/>
              </a:lnSpc>
              <a:buFont typeface="+mj-lt"/>
              <a:buAutoNum type="alphaLcPeriod"/>
            </a:pPr>
            <a:r>
              <a:rPr lang="en-US" sz="3200" dirty="0"/>
              <a:t>Using your gift is service to God</a:t>
            </a:r>
          </a:p>
          <a:p>
            <a:pPr marL="914400" lvl="1" indent="-457200" fontAlgn="base">
              <a:lnSpc>
                <a:spcPct val="100000"/>
              </a:lnSpc>
              <a:buFont typeface="+mj-lt"/>
              <a:buAutoNum type="alphaLcPeriod"/>
            </a:pPr>
            <a:r>
              <a:rPr lang="en-US" sz="3200" dirty="0"/>
              <a:t>Your gifts work in all areas</a:t>
            </a:r>
          </a:p>
        </p:txBody>
      </p:sp>
    </p:spTree>
    <p:extLst>
      <p:ext uri="{BB962C8B-B14F-4D97-AF65-F5344CB8AC3E}">
        <p14:creationId xmlns:p14="http://schemas.microsoft.com/office/powerpoint/2010/main" val="8698200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fade">
                                      <p:cBhvr>
                                        <p:cTn id="7" dur="2000"/>
                                        <p:tgtEl>
                                          <p:spTgt spid="100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0355">
                                            <p:txEl>
                                              <p:pRg st="1" end="1"/>
                                            </p:txEl>
                                          </p:spTgt>
                                        </p:tgtEl>
                                        <p:attrNameLst>
                                          <p:attrName>style.visibility</p:attrName>
                                        </p:attrNameLst>
                                      </p:cBhvr>
                                      <p:to>
                                        <p:strVal val="visible"/>
                                      </p:to>
                                    </p:set>
                                    <p:animEffect transition="in" filter="fade">
                                      <p:cBhvr>
                                        <p:cTn id="12" dur="2000"/>
                                        <p:tgtEl>
                                          <p:spTgt spid="1003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0355">
                                            <p:txEl>
                                              <p:pRg st="2" end="2"/>
                                            </p:txEl>
                                          </p:spTgt>
                                        </p:tgtEl>
                                        <p:attrNameLst>
                                          <p:attrName>style.visibility</p:attrName>
                                        </p:attrNameLst>
                                      </p:cBhvr>
                                      <p:to>
                                        <p:strVal val="visible"/>
                                      </p:to>
                                    </p:set>
                                    <p:animEffect transition="in" filter="fade">
                                      <p:cBhvr>
                                        <p:cTn id="17" dur="2000"/>
                                        <p:tgtEl>
                                          <p:spTgt spid="1003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0355">
                                            <p:txEl>
                                              <p:pRg st="3" end="3"/>
                                            </p:txEl>
                                          </p:spTgt>
                                        </p:tgtEl>
                                        <p:attrNameLst>
                                          <p:attrName>style.visibility</p:attrName>
                                        </p:attrNameLst>
                                      </p:cBhvr>
                                      <p:to>
                                        <p:strVal val="visible"/>
                                      </p:to>
                                    </p:set>
                                    <p:animEffect transition="in" filter="fade">
                                      <p:cBhvr>
                                        <p:cTn id="22" dur="2000"/>
                                        <p:tgtEl>
                                          <p:spTgt spid="1003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uiExpand="1" build="p"/>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130</Words>
  <Application>Microsoft Office PowerPoint</Application>
  <PresentationFormat>On-screen Show (4:3)</PresentationFormat>
  <Paragraphs>35</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Tahoma</vt:lpstr>
      <vt:lpstr>Vapor Trail</vt:lpstr>
      <vt:lpstr>PowerPoint Presentation</vt:lpstr>
      <vt:lpstr>PowerPoint Presentation</vt:lpstr>
      <vt:lpstr>Genesis 41 </vt:lpstr>
      <vt:lpstr>Genesis 41 </vt:lpstr>
      <vt:lpstr>Genesis 41 </vt:lpstr>
      <vt:lpstr>Grow with your gift</vt:lpstr>
      <vt:lpstr>Genesis 37 </vt:lpstr>
      <vt:lpstr>Grow with your gift</vt:lpstr>
      <vt:lpstr>Grow with your gift</vt:lpstr>
      <vt:lpstr>Grow with your gift</vt:lpstr>
      <vt:lpstr>Genesis 45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 Williams</dc:creator>
  <cp:lastModifiedBy>Lawrence Williams</cp:lastModifiedBy>
  <cp:revision>7</cp:revision>
  <dcterms:created xsi:type="dcterms:W3CDTF">2019-01-06T11:40:48Z</dcterms:created>
  <dcterms:modified xsi:type="dcterms:W3CDTF">2019-07-29T21:24:28Z</dcterms:modified>
</cp:coreProperties>
</file>