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0"/>
  </p:notesMasterIdLst>
  <p:sldIdLst>
    <p:sldId id="337" r:id="rId2"/>
    <p:sldId id="338" r:id="rId3"/>
    <p:sldId id="364" r:id="rId4"/>
    <p:sldId id="365" r:id="rId5"/>
    <p:sldId id="256" r:id="rId6"/>
    <p:sldId id="341" r:id="rId7"/>
    <p:sldId id="366" r:id="rId8"/>
    <p:sldId id="36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9BD5"/>
    <a:srgbClr val="000000"/>
    <a:srgbClr val="703000"/>
    <a:srgbClr val="9A4D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42" autoAdjust="0"/>
    <p:restoredTop sz="94660"/>
  </p:normalViewPr>
  <p:slideViewPr>
    <p:cSldViewPr>
      <p:cViewPr varScale="1">
        <p:scale>
          <a:sx n="64" d="100"/>
          <a:sy n="64" d="100"/>
        </p:scale>
        <p:origin x="129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030469F1-C1B1-479F-906C-041E0EF979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867DCC-41F0-426F-AFBF-E8A9F1FDBA1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/>
        <p:txBody>
          <a:bodyPr lIns="91429" tIns="45715" rIns="91429" bIns="45715"/>
          <a:lstStyle/>
          <a:p>
            <a:endParaRPr lang="en-US" altLang="en-US"/>
          </a:p>
        </p:txBody>
      </p:sp>
      <p:sp>
        <p:nvSpPr>
          <p:cNvPr id="1331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F2F3A6C-DE4A-435A-8B14-FF118A3AFBC7}" type="slidenum">
              <a:rPr lang="en-US" altLang="en-US" sz="1200"/>
              <a:pPr algn="r" eaLnBrk="1" hangingPunct="1"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473281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07FBD812-FCCF-47F6-8E1C-06E7C129954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849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9699-7CE1-44A4-803C-765BDD2432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038826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70CB9699-7CE1-44A4-803C-765BDD2432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2539490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70CB9699-7CE1-44A4-803C-765BDD243227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8082404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70CB9699-7CE1-44A4-803C-765BDD2432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2632761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9699-7CE1-44A4-803C-765BDD2432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4293773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9699-7CE1-44A4-803C-765BDD2432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853976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2DFC-5C9D-47EC-80A6-865C18615CA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3230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B9DEA0D9-1861-4A3A-8C63-D7C87318DF2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898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Real People, Real Life, Real Love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46066-D417-47F2-9212-579603B4979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3775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3B399876-57D5-41F3-B0D9-BBABA047BE0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4628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7B6B-CC01-4239-A4CB-3CD0733C57E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98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345C-6119-4076-886E-8E4B518FB7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1281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4CF1-5291-44F5-9D2B-E7540A5A518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771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497F-6414-4735-BDC6-714B6B615F2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608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28C5-8ABA-4425-A92D-C8158993AE9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1756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1220-0E30-444F-90FA-57D3B552EC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0224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B9699-7CE1-44A4-803C-765BDD2432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30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</p:sldLayoutIdLst>
  <p:hf sldNum="0" hd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“Changing Communities, Changing Lives”</a:t>
            </a:r>
          </a:p>
        </p:txBody>
      </p:sp>
      <p:sp>
        <p:nvSpPr>
          <p:cNvPr id="12290" name="Footer Placeholder 2"/>
          <p:cNvSpPr txBox="1">
            <a:spLocks noGrp="1"/>
          </p:cNvSpPr>
          <p:nvPr/>
        </p:nvSpPr>
        <p:spPr bwMode="auto">
          <a:xfrm>
            <a:off x="2438400" y="6243638"/>
            <a:ext cx="457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 b="1" i="1">
                <a:solidFill>
                  <a:srgbClr val="FF0000"/>
                </a:solidFill>
              </a:rPr>
              <a:t>“Changing Communities, Changing Lives”</a:t>
            </a:r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-76200" y="-139670"/>
            <a:ext cx="9448800" cy="69976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7772400" y="5029200"/>
            <a:ext cx="1371600" cy="1828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9107" y="0"/>
            <a:ext cx="51457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01394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228600"/>
            <a:ext cx="6377940" cy="838200"/>
          </a:xfrm>
        </p:spPr>
        <p:txBody>
          <a:bodyPr/>
          <a:lstStyle/>
          <a:p>
            <a:r>
              <a:rPr lang="en-US" dirty="0"/>
              <a:t>Jeremiah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140626"/>
            <a:ext cx="7955280" cy="5564974"/>
          </a:xfrm>
        </p:spPr>
        <p:txBody>
          <a:bodyPr>
            <a:noAutofit/>
          </a:bodyPr>
          <a:lstStyle/>
          <a:p>
            <a:pPr marL="0" indent="225425">
              <a:lnSpc>
                <a:spcPct val="100000"/>
              </a:lnSpc>
              <a:buNone/>
            </a:pPr>
            <a:r>
              <a:rPr lang="en-US" sz="3200" dirty="0"/>
              <a:t>4 The word of the LORD came to me, saying,</a:t>
            </a:r>
          </a:p>
          <a:p>
            <a:pPr marL="0" indent="225425">
              <a:lnSpc>
                <a:spcPct val="100000"/>
              </a:lnSpc>
              <a:buNone/>
            </a:pPr>
            <a:r>
              <a:rPr lang="en-US" sz="3200" dirty="0"/>
              <a:t>5 “Before I formed you in the womb I knew you,</a:t>
            </a:r>
          </a:p>
          <a:p>
            <a:pPr marL="0" indent="225425">
              <a:lnSpc>
                <a:spcPct val="100000"/>
              </a:lnSpc>
              <a:buNone/>
            </a:pPr>
            <a:r>
              <a:rPr lang="en-US" sz="3200" dirty="0"/>
              <a:t>before you were born I set you apart;</a:t>
            </a:r>
          </a:p>
          <a:p>
            <a:pPr marL="0" indent="225425">
              <a:lnSpc>
                <a:spcPct val="100000"/>
              </a:lnSpc>
              <a:buNone/>
            </a:pPr>
            <a:r>
              <a:rPr lang="en-US" sz="3200" dirty="0"/>
              <a:t>I appointed you as a prophet to the nations.”</a:t>
            </a:r>
          </a:p>
          <a:p>
            <a:pPr marL="0" indent="225425">
              <a:lnSpc>
                <a:spcPct val="100000"/>
              </a:lnSpc>
              <a:buNone/>
            </a:pPr>
            <a:r>
              <a:rPr lang="en-US" sz="3200" dirty="0"/>
              <a:t>6 “Alas, Sovereign LORD,” I said, “I do not know how to speak; I am too young.”</a:t>
            </a:r>
          </a:p>
        </p:txBody>
      </p:sp>
    </p:spTree>
    <p:extLst>
      <p:ext uri="{BB962C8B-B14F-4D97-AF65-F5344CB8AC3E}">
        <p14:creationId xmlns:p14="http://schemas.microsoft.com/office/powerpoint/2010/main" val="1438421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228600"/>
            <a:ext cx="6377940" cy="838200"/>
          </a:xfrm>
        </p:spPr>
        <p:txBody>
          <a:bodyPr/>
          <a:lstStyle/>
          <a:p>
            <a:r>
              <a:rPr lang="en-US" dirty="0"/>
              <a:t>Jeremiah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140626"/>
            <a:ext cx="7955280" cy="5564974"/>
          </a:xfrm>
        </p:spPr>
        <p:txBody>
          <a:bodyPr>
            <a:noAutofit/>
          </a:bodyPr>
          <a:lstStyle/>
          <a:p>
            <a:pPr marL="0" indent="225425">
              <a:lnSpc>
                <a:spcPct val="100000"/>
              </a:lnSpc>
              <a:buNone/>
            </a:pPr>
            <a:r>
              <a:rPr lang="en-US" sz="3200" dirty="0"/>
              <a:t>7 But the LORD said to me, “Do not say, ‘I am too young.’ You must go to everyone I send you to and say whatever I command you. 8 Do not be afraid of them, for I am with you and will rescue you,” declares the LORD.</a:t>
            </a:r>
          </a:p>
          <a:p>
            <a:pPr marL="0" indent="225425">
              <a:lnSpc>
                <a:spcPct val="100000"/>
              </a:lnSpc>
              <a:buNone/>
            </a:pPr>
            <a:r>
              <a:rPr lang="en-US" sz="3200" dirty="0"/>
              <a:t>9 Then the LORD reached out his hand and touched my mouth and said to me, “I have put my words in your mouth. </a:t>
            </a:r>
          </a:p>
        </p:txBody>
      </p:sp>
    </p:spTree>
    <p:extLst>
      <p:ext uri="{BB962C8B-B14F-4D97-AF65-F5344CB8AC3E}">
        <p14:creationId xmlns:p14="http://schemas.microsoft.com/office/powerpoint/2010/main" val="1610365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228600"/>
            <a:ext cx="6377940" cy="838200"/>
          </a:xfrm>
        </p:spPr>
        <p:txBody>
          <a:bodyPr/>
          <a:lstStyle/>
          <a:p>
            <a:r>
              <a:rPr lang="en-US" dirty="0"/>
              <a:t>Jeremiah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140626"/>
            <a:ext cx="7955280" cy="5564974"/>
          </a:xfrm>
        </p:spPr>
        <p:txBody>
          <a:bodyPr>
            <a:noAutofit/>
          </a:bodyPr>
          <a:lstStyle/>
          <a:p>
            <a:pPr marL="0" indent="225425">
              <a:lnSpc>
                <a:spcPct val="100000"/>
              </a:lnSpc>
              <a:buNone/>
            </a:pPr>
            <a:r>
              <a:rPr lang="en-US" sz="3200" dirty="0"/>
              <a:t>10 See, today I appoint you over nations and kingdoms to uproot and tear down, to destroy and overthrow, to build and to plant.”</a:t>
            </a:r>
          </a:p>
        </p:txBody>
      </p:sp>
    </p:spTree>
    <p:extLst>
      <p:ext uri="{BB962C8B-B14F-4D97-AF65-F5344CB8AC3E}">
        <p14:creationId xmlns:p14="http://schemas.microsoft.com/office/powerpoint/2010/main" val="3426570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en-US" sz="3600" dirty="0"/>
              <a:t>Spiderman: far from home</a:t>
            </a:r>
            <a:br>
              <a:rPr lang="en-US" altLang="en-US" sz="3600" dirty="0"/>
            </a:br>
            <a:r>
              <a:rPr lang="en-US" altLang="en-US" sz="3200" dirty="0"/>
              <a:t>it’s time for your appointment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July 7, 2019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4373"/>
            <a:ext cx="6568440" cy="1293028"/>
          </a:xfrm>
        </p:spPr>
        <p:txBody>
          <a:bodyPr/>
          <a:lstStyle/>
          <a:p>
            <a:r>
              <a:rPr lang="en-US" altLang="en-US" dirty="0"/>
              <a:t>It’s time for your appointment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fontAlgn="base">
              <a:lnSpc>
                <a:spcPct val="100000"/>
              </a:lnSpc>
              <a:buFont typeface="+mj-lt"/>
              <a:buAutoNum type="arabicPeriod"/>
            </a:pPr>
            <a:r>
              <a:rPr lang="en-US" sz="3200" dirty="0"/>
              <a:t>Struggle brings experience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We all start in a struggle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There is power in purpose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Recognize your qualifications </a:t>
            </a:r>
          </a:p>
        </p:txBody>
      </p:sp>
    </p:spTree>
    <p:extLst>
      <p:ext uri="{BB962C8B-B14F-4D97-AF65-F5344CB8AC3E}">
        <p14:creationId xmlns:p14="http://schemas.microsoft.com/office/powerpoint/2010/main" val="3954516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4373"/>
            <a:ext cx="6568440" cy="1293028"/>
          </a:xfrm>
        </p:spPr>
        <p:txBody>
          <a:bodyPr/>
          <a:lstStyle/>
          <a:p>
            <a:r>
              <a:rPr lang="en-US" altLang="en-US" dirty="0"/>
              <a:t>It’s time for your appointment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 fontAlgn="base">
              <a:lnSpc>
                <a:spcPct val="100000"/>
              </a:lnSpc>
              <a:buFont typeface="+mj-lt"/>
              <a:buAutoNum type="arabicPeriod" startAt="2"/>
            </a:pPr>
            <a:r>
              <a:rPr lang="en-US" sz="3200" dirty="0"/>
              <a:t>Experience brings faith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The problem with experience 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God works with faith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Get into position </a:t>
            </a:r>
          </a:p>
        </p:txBody>
      </p:sp>
    </p:spTree>
    <p:extLst>
      <p:ext uri="{BB962C8B-B14F-4D97-AF65-F5344CB8AC3E}">
        <p14:creationId xmlns:p14="http://schemas.microsoft.com/office/powerpoint/2010/main" val="351109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4373"/>
            <a:ext cx="6568440" cy="1293028"/>
          </a:xfrm>
        </p:spPr>
        <p:txBody>
          <a:bodyPr/>
          <a:lstStyle/>
          <a:p>
            <a:r>
              <a:rPr lang="en-US" altLang="en-US" dirty="0"/>
              <a:t>It’s time for your appointment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 fontAlgn="base">
              <a:lnSpc>
                <a:spcPct val="100000"/>
              </a:lnSpc>
              <a:buFont typeface="+mj-lt"/>
              <a:buAutoNum type="arabicPeriod" startAt="3"/>
            </a:pPr>
            <a:r>
              <a:rPr lang="en-US" sz="3200" dirty="0"/>
              <a:t>Faith brings power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Your appointment is today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Positioned with power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Your gift is God at work</a:t>
            </a:r>
          </a:p>
        </p:txBody>
      </p:sp>
    </p:spTree>
    <p:extLst>
      <p:ext uri="{BB962C8B-B14F-4D97-AF65-F5344CB8AC3E}">
        <p14:creationId xmlns:p14="http://schemas.microsoft.com/office/powerpoint/2010/main" val="167393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uiExpand="1" build="p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133</TotalTime>
  <Words>89</Words>
  <Application>Microsoft Office PowerPoint</Application>
  <PresentationFormat>On-screen Show (4:3)</PresentationFormat>
  <Paragraphs>32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Tahoma</vt:lpstr>
      <vt:lpstr>Vapor Trail</vt:lpstr>
      <vt:lpstr>PowerPoint Presentation</vt:lpstr>
      <vt:lpstr>Jeremiah 1</vt:lpstr>
      <vt:lpstr>Jeremiah 1</vt:lpstr>
      <vt:lpstr>Jeremiah 1</vt:lpstr>
      <vt:lpstr>Spiderman: far from home it’s time for your appointment</vt:lpstr>
      <vt:lpstr>It’s time for your appointment</vt:lpstr>
      <vt:lpstr>It’s time for your appointment</vt:lpstr>
      <vt:lpstr>It’s time for your appointment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 Williams</dc:creator>
  <cp:lastModifiedBy>Lawrence Williams</cp:lastModifiedBy>
  <cp:revision>20</cp:revision>
  <dcterms:created xsi:type="dcterms:W3CDTF">2018-08-03T02:08:14Z</dcterms:created>
  <dcterms:modified xsi:type="dcterms:W3CDTF">2019-07-12T15:12:35Z</dcterms:modified>
</cp:coreProperties>
</file>