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0"/>
  </p:notesMasterIdLst>
  <p:sldIdLst>
    <p:sldId id="337" r:id="rId2"/>
    <p:sldId id="338" r:id="rId3"/>
    <p:sldId id="364" r:id="rId4"/>
    <p:sldId id="365" r:id="rId5"/>
    <p:sldId id="256" r:id="rId6"/>
    <p:sldId id="341" r:id="rId7"/>
    <p:sldId id="366" r:id="rId8"/>
    <p:sldId id="3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BD5"/>
    <a:srgbClr val="000000"/>
    <a:srgbClr val="703000"/>
    <a:srgbClr val="9A4D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2" autoAdjust="0"/>
    <p:restoredTop sz="94660"/>
  </p:normalViewPr>
  <p:slideViewPr>
    <p:cSldViewPr>
      <p:cViewPr varScale="1">
        <p:scale>
          <a:sx n="64" d="100"/>
          <a:sy n="64" d="100"/>
        </p:scale>
        <p:origin x="12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30469F1-C1B1-479F-906C-041E0EF979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67DCC-41F0-426F-AFBF-E8A9F1FDBA1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/>
        <p:txBody>
          <a:bodyPr lIns="91429" tIns="45715" rIns="91429" bIns="45715"/>
          <a:lstStyle/>
          <a:p>
            <a:endParaRPr lang="en-US" altLang="en-US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F2F3A6C-DE4A-435A-8B14-FF118A3AFBC7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7328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7FBD812-FCCF-47F6-8E1C-06E7C12995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49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3882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53949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08240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63276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29377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5397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DFC-5C9D-47EC-80A6-865C18615C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230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9DEA0D9-1861-4A3A-8C63-D7C87318DF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9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Real People, Real Life, Real Love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6066-D417-47F2-9212-579603B497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7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B399876-57D5-41F3-B0D9-BBABA047BE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2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7B6B-CC01-4239-A4CB-3CD0733C57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98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345C-6119-4076-886E-8E4B518FB7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28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1-5291-44F5-9D2B-E7540A5A51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77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97F-6414-4735-BDC6-714B6B615F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0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28C5-8ABA-4425-A92D-C8158993AE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75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1220-0E30-444F-90FA-57D3B552EC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2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30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“Changing Communities, Changing Lives”</a:t>
            </a:r>
          </a:p>
        </p:txBody>
      </p:sp>
      <p:sp>
        <p:nvSpPr>
          <p:cNvPr id="12290" name="Footer Placeholder 2"/>
          <p:cNvSpPr txBox="1">
            <a:spLocks noGrp="1"/>
          </p:cNvSpPr>
          <p:nvPr/>
        </p:nvSpPr>
        <p:spPr bwMode="auto">
          <a:xfrm>
            <a:off x="2438400" y="624363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 i="1">
                <a:solidFill>
                  <a:srgbClr val="FF0000"/>
                </a:solidFill>
              </a:rPr>
              <a:t>“Changing Communities, Changing Lives”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76200" y="-139670"/>
            <a:ext cx="9448800" cy="69976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772400" y="5029200"/>
            <a:ext cx="13716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07" y="0"/>
            <a:ext cx="5145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139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Jeremiah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4 The word of the LORD came to me, saying,</a:t>
            </a:r>
          </a:p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5 “Before I formed you in the womb I knew you,</a:t>
            </a:r>
          </a:p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before you were born I set you apart;</a:t>
            </a:r>
          </a:p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I appointed you as a prophet to the nations.”</a:t>
            </a:r>
          </a:p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6 “Alas, Sovereign LORD,” I said, “I do not know how to speak; I am too young.”</a:t>
            </a:r>
          </a:p>
        </p:txBody>
      </p:sp>
    </p:spTree>
    <p:extLst>
      <p:ext uri="{BB962C8B-B14F-4D97-AF65-F5344CB8AC3E}">
        <p14:creationId xmlns:p14="http://schemas.microsoft.com/office/powerpoint/2010/main" val="143842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Jeremiah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7 But the LORD said to me, “Do not say, ‘I am too young.’ You must go to everyone I send you to and say whatever I command you. 8 Do not be afraid of them, for I am with you and will rescue you,” declares the LORD.</a:t>
            </a:r>
          </a:p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9 Then the LORD reached out his hand and touched my mouth and said to me, “I have put my words in your mouth. </a:t>
            </a:r>
          </a:p>
        </p:txBody>
      </p:sp>
    </p:spTree>
    <p:extLst>
      <p:ext uri="{BB962C8B-B14F-4D97-AF65-F5344CB8AC3E}">
        <p14:creationId xmlns:p14="http://schemas.microsoft.com/office/powerpoint/2010/main" val="161036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Jeremiah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225425">
              <a:lnSpc>
                <a:spcPct val="100000"/>
              </a:lnSpc>
              <a:buNone/>
            </a:pPr>
            <a:r>
              <a:rPr lang="en-US" sz="3200" dirty="0"/>
              <a:t>10 See, today I appoint you over nations and kingdoms to uproot and tear down, to destroy and overthrow, to build and to plant.”</a:t>
            </a:r>
          </a:p>
        </p:txBody>
      </p:sp>
    </p:spTree>
    <p:extLst>
      <p:ext uri="{BB962C8B-B14F-4D97-AF65-F5344CB8AC3E}">
        <p14:creationId xmlns:p14="http://schemas.microsoft.com/office/powerpoint/2010/main" val="342657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Spiderman: far from home</a:t>
            </a:r>
            <a:br>
              <a:rPr lang="en-US" altLang="en-US" sz="3600" dirty="0"/>
            </a:br>
            <a:r>
              <a:rPr lang="en-US" altLang="en-US" sz="3200" dirty="0"/>
              <a:t>it’s time for your appointment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July 7, 2019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It’s time for your appointment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fontAlgn="base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Struggle brings experience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We all start in a struggle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There is power in purpose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Recognize your qualifications </a:t>
            </a:r>
          </a:p>
        </p:txBody>
      </p:sp>
    </p:spTree>
    <p:extLst>
      <p:ext uri="{BB962C8B-B14F-4D97-AF65-F5344CB8AC3E}">
        <p14:creationId xmlns:p14="http://schemas.microsoft.com/office/powerpoint/2010/main" val="39545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It’s time for your appointment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fontAlgn="base">
              <a:lnSpc>
                <a:spcPct val="100000"/>
              </a:lnSpc>
              <a:buFont typeface="+mj-lt"/>
              <a:buAutoNum type="arabicPeriod" startAt="2"/>
            </a:pPr>
            <a:r>
              <a:rPr lang="en-US" sz="3200" dirty="0"/>
              <a:t>Experience brings faith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The problem with experience 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God works with faith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Get into position </a:t>
            </a:r>
          </a:p>
        </p:txBody>
      </p:sp>
    </p:spTree>
    <p:extLst>
      <p:ext uri="{BB962C8B-B14F-4D97-AF65-F5344CB8AC3E}">
        <p14:creationId xmlns:p14="http://schemas.microsoft.com/office/powerpoint/2010/main" val="351109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It’s time for your appointment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fontAlgn="base">
              <a:lnSpc>
                <a:spcPct val="100000"/>
              </a:lnSpc>
              <a:buFont typeface="+mj-lt"/>
              <a:buAutoNum type="arabicPeriod" startAt="3"/>
            </a:pPr>
            <a:r>
              <a:rPr lang="en-US" sz="3200" dirty="0"/>
              <a:t>Faith brings power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Your appointment is today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Positioned with power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Your gift is God at work</a:t>
            </a:r>
          </a:p>
        </p:txBody>
      </p:sp>
    </p:spTree>
    <p:extLst>
      <p:ext uri="{BB962C8B-B14F-4D97-AF65-F5344CB8AC3E}">
        <p14:creationId xmlns:p14="http://schemas.microsoft.com/office/powerpoint/2010/main" val="167393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133</TotalTime>
  <Words>89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Tahoma</vt:lpstr>
      <vt:lpstr>Vapor Trail</vt:lpstr>
      <vt:lpstr>PowerPoint Presentation</vt:lpstr>
      <vt:lpstr>Jeremiah 1</vt:lpstr>
      <vt:lpstr>Jeremiah 1</vt:lpstr>
      <vt:lpstr>Jeremiah 1</vt:lpstr>
      <vt:lpstr>Spiderman: far from home it’s time for your appointment</vt:lpstr>
      <vt:lpstr>It’s time for your appointment</vt:lpstr>
      <vt:lpstr>It’s time for your appointment</vt:lpstr>
      <vt:lpstr>It’s time for your appointment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Williams</dc:creator>
  <cp:lastModifiedBy>Lawrence Williams</cp:lastModifiedBy>
  <cp:revision>20</cp:revision>
  <dcterms:created xsi:type="dcterms:W3CDTF">2018-08-03T02:08:14Z</dcterms:created>
  <dcterms:modified xsi:type="dcterms:W3CDTF">2019-07-12T15:12:35Z</dcterms:modified>
</cp:coreProperties>
</file>