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306" r:id="rId2"/>
    <p:sldId id="360" r:id="rId3"/>
    <p:sldId id="338" r:id="rId4"/>
    <p:sldId id="359" r:id="rId5"/>
    <p:sldId id="363" r:id="rId6"/>
    <p:sldId id="256" r:id="rId7"/>
    <p:sldId id="341" r:id="rId8"/>
    <p:sldId id="364" r:id="rId9"/>
    <p:sldId id="3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03000"/>
    <a:srgbClr val="9A4D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2" autoAdjust="0"/>
    <p:restoredTop sz="94660"/>
  </p:normalViewPr>
  <p:slideViewPr>
    <p:cSldViewPr>
      <p:cViewPr varScale="1">
        <p:scale>
          <a:sx n="64" d="100"/>
          <a:sy n="64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30469F1-C1B1-479F-906C-041E0EF979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67DCC-41F0-426F-AFBF-E8A9F1FDBA1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endParaRPr lang="en-US" altLang="en-US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F2F3A6C-DE4A-435A-8B14-FF118A3AFBC7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1874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7FBD812-FCCF-47F6-8E1C-06E7C12995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49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388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53949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08240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63276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29377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5397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DFC-5C9D-47EC-80A6-865C18615C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230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DEA0D9-1861-4A3A-8C63-D7C87318DF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9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Real People, Real Life, Real Love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6066-D417-47F2-9212-579603B497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7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B399876-57D5-41F3-B0D9-BBABA047B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2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7B6B-CC01-4239-A4CB-3CD0733C57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8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345C-6119-4076-886E-8E4B518FB7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2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1-5291-44F5-9D2B-E7540A5A51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7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97F-6414-4735-BDC6-714B6B615F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0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28C5-8ABA-4425-A92D-C8158993AE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7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1220-0E30-444F-90FA-57D3B552E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2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30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“Changing Communities, Changing Lives”</a:t>
            </a:r>
          </a:p>
        </p:txBody>
      </p:sp>
      <p:sp>
        <p:nvSpPr>
          <p:cNvPr id="12290" name="Footer Placeholder 2"/>
          <p:cNvSpPr txBox="1">
            <a:spLocks noGrp="1"/>
          </p:cNvSpPr>
          <p:nvPr/>
        </p:nvSpPr>
        <p:spPr bwMode="auto">
          <a:xfrm>
            <a:off x="2438400" y="624363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 i="1">
                <a:solidFill>
                  <a:srgbClr val="FF0000"/>
                </a:solidFill>
              </a:rPr>
              <a:t>“Changing Communities, Changing Lives”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76200" y="-139670"/>
            <a:ext cx="9448800" cy="69976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772400" y="5029200"/>
            <a:ext cx="13716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07" y="0"/>
            <a:ext cx="5145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404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me under construction">
            <a:extLst>
              <a:ext uri="{FF2B5EF4-FFF2-40B4-BE49-F238E27FC236}">
                <a16:creationId xmlns:a16="http://schemas.microsoft.com/office/drawing/2014/main" id="{549B0F92-37BF-4CA7-BFD2-F709FE79C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9" b="25822"/>
          <a:stretch/>
        </p:blipFill>
        <p:spPr bwMode="auto">
          <a:xfrm>
            <a:off x="514350" y="643464"/>
            <a:ext cx="8172450" cy="5571072"/>
          </a:xfrm>
          <a:prstGeom prst="rect">
            <a:avLst/>
          </a:prstGeom>
          <a:noFill/>
          <a:ln w="31750" cap="sq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ACF0EE-538C-4E01-A631-0FB30D13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4350" y="6355845"/>
            <a:ext cx="58293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/>
              <a:t>“Real People, Real Live, Real Love”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15A1BD-E5CD-4823-B387-C712C17F7B12}"/>
              </a:ext>
            </a:extLst>
          </p:cNvPr>
          <p:cNvSpPr txBox="1"/>
          <p:nvPr/>
        </p:nvSpPr>
        <p:spPr>
          <a:xfrm>
            <a:off x="-152400" y="4495800"/>
            <a:ext cx="8283037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2Left"/>
              <a:lightRig rig="threePt" dir="t"/>
            </a:scene3d>
          </a:bodyPr>
          <a:lstStyle/>
          <a:p>
            <a:r>
              <a:rPr lang="en-US" sz="9600" b="1" dirty="0">
                <a:ln>
                  <a:solidFill>
                    <a:srgbClr val="FFFF00"/>
                  </a:solidFill>
                </a:ln>
                <a:solidFill>
                  <a:srgbClr val="8B2E1C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HOME VISION</a:t>
            </a:r>
          </a:p>
        </p:txBody>
      </p:sp>
    </p:spTree>
    <p:extLst>
      <p:ext uri="{BB962C8B-B14F-4D97-AF65-F5344CB8AC3E}">
        <p14:creationId xmlns:p14="http://schemas.microsoft.com/office/powerpoint/2010/main" val="71704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Deuteronomy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3984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4 Hear, O Israel: The LORD our God, the LORD is one. 5 Love the LORD your God with all your heart and with all your soul and with all your strength. 6 These commandments that I give you today are to be on your hearts. 7 Impress them on your children. Talk about them when you sit at home and when you walk along the road, when you lie down and when you get up. </a:t>
            </a:r>
          </a:p>
        </p:txBody>
      </p:sp>
    </p:spTree>
    <p:extLst>
      <p:ext uri="{BB962C8B-B14F-4D97-AF65-F5344CB8AC3E}">
        <p14:creationId xmlns:p14="http://schemas.microsoft.com/office/powerpoint/2010/main" val="14384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Deuteronomy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3984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8 Tie them as symbols on your hands and bind them on your foreheads. 9 Write them on the doorframes of your houses and on your gates.</a:t>
            </a:r>
          </a:p>
        </p:txBody>
      </p:sp>
    </p:spTree>
    <p:extLst>
      <p:ext uri="{BB962C8B-B14F-4D97-AF65-F5344CB8AC3E}">
        <p14:creationId xmlns:p14="http://schemas.microsoft.com/office/powerpoint/2010/main" val="324443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FA44-05E9-4C92-BA2D-4DFF3B60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964F-5590-4822-BC0A-80634D32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4 Fathers, do not exasperate your children; instead, bring them up in the training and instruction of the Lord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3598-8D45-4CB8-BA90-5DD22362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Real People, Real Life, Real Love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88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4800" dirty="0"/>
              <a:t>I’m Not impressed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June 16,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I’m not impressed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fontAlgn="base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Role of the father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Start training early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Address your daddy issues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Fathers fix things</a:t>
            </a:r>
          </a:p>
        </p:txBody>
      </p:sp>
    </p:spTree>
    <p:extLst>
      <p:ext uri="{BB962C8B-B14F-4D97-AF65-F5344CB8AC3E}">
        <p14:creationId xmlns:p14="http://schemas.microsoft.com/office/powerpoint/2010/main" val="39545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I’m not impressed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lnSpc>
                <a:spcPct val="100000"/>
              </a:lnSpc>
              <a:buFont typeface="+mj-lt"/>
              <a:buAutoNum type="arabicPeriod" startAt="2"/>
            </a:pPr>
            <a:r>
              <a:rPr lang="en-US" sz="3200" dirty="0"/>
              <a:t>Responsibility of the father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Dad can change your mind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Dad can make you  stretch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You can impact their mindset</a:t>
            </a:r>
          </a:p>
        </p:txBody>
      </p:sp>
    </p:spTree>
    <p:extLst>
      <p:ext uri="{BB962C8B-B14F-4D97-AF65-F5344CB8AC3E}">
        <p14:creationId xmlns:p14="http://schemas.microsoft.com/office/powerpoint/2010/main" val="40801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I’m not impressed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lnSpc>
                <a:spcPct val="100000"/>
              </a:lnSpc>
              <a:buFont typeface="+mj-lt"/>
              <a:buAutoNum type="arabicPeriod" startAt="3"/>
            </a:pPr>
            <a:r>
              <a:rPr lang="en-US" sz="3200"/>
              <a:t>Relationship </a:t>
            </a:r>
            <a:r>
              <a:rPr lang="en-US" sz="3200" dirty="0"/>
              <a:t>of the father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Transfer your testimony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Take time to remember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Promote into purpose</a:t>
            </a:r>
          </a:p>
        </p:txBody>
      </p:sp>
    </p:spTree>
    <p:extLst>
      <p:ext uri="{BB962C8B-B14F-4D97-AF65-F5344CB8AC3E}">
        <p14:creationId xmlns:p14="http://schemas.microsoft.com/office/powerpoint/2010/main" val="3854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719</TotalTime>
  <Words>104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Tahoma</vt:lpstr>
      <vt:lpstr>Vapor Trail</vt:lpstr>
      <vt:lpstr>PowerPoint Presentation</vt:lpstr>
      <vt:lpstr>PowerPoint Presentation</vt:lpstr>
      <vt:lpstr>Deuteronomy 6</vt:lpstr>
      <vt:lpstr>Deuteronomy 6</vt:lpstr>
      <vt:lpstr>Ephesians 6</vt:lpstr>
      <vt:lpstr>I’m Not impressed</vt:lpstr>
      <vt:lpstr>I’m not impressed</vt:lpstr>
      <vt:lpstr>I’m not impressed</vt:lpstr>
      <vt:lpstr>I’m not impressed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Williams</dc:creator>
  <cp:lastModifiedBy>Lawrence Williams</cp:lastModifiedBy>
  <cp:revision>20</cp:revision>
  <dcterms:created xsi:type="dcterms:W3CDTF">2018-08-03T02:08:14Z</dcterms:created>
  <dcterms:modified xsi:type="dcterms:W3CDTF">2019-07-12T17:40:04Z</dcterms:modified>
</cp:coreProperties>
</file>