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1"/>
  </p:notesMasterIdLst>
  <p:sldIdLst>
    <p:sldId id="306" r:id="rId2"/>
    <p:sldId id="360" r:id="rId3"/>
    <p:sldId id="338" r:id="rId4"/>
    <p:sldId id="359" r:id="rId5"/>
    <p:sldId id="363" r:id="rId6"/>
    <p:sldId id="256" r:id="rId7"/>
    <p:sldId id="341" r:id="rId8"/>
    <p:sldId id="364" r:id="rId9"/>
    <p:sldId id="3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703000"/>
    <a:srgbClr val="9A4D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42" autoAdjust="0"/>
    <p:restoredTop sz="94660"/>
  </p:normalViewPr>
  <p:slideViewPr>
    <p:cSldViewPr>
      <p:cViewPr varScale="1">
        <p:scale>
          <a:sx n="64" d="100"/>
          <a:sy n="64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030469F1-C1B1-479F-906C-041E0EF979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867DCC-41F0-426F-AFBF-E8A9F1FDBA1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/>
        <p:txBody>
          <a:bodyPr lIns="91429" tIns="45715" rIns="91429" bIns="45715"/>
          <a:lstStyle/>
          <a:p>
            <a:endParaRPr lang="en-US" altLang="en-US"/>
          </a:p>
        </p:txBody>
      </p:sp>
      <p:sp>
        <p:nvSpPr>
          <p:cNvPr id="1331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5" rIns="91429" bIns="45715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301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30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30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30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301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FF2F3A6C-DE4A-435A-8B14-FF118A3AFBC7}" type="slidenum">
              <a:rPr lang="en-US" altLang="en-US" sz="1200"/>
              <a:pPr algn="r" eaLnBrk="1" hangingPunct="1"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118740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07FBD812-FCCF-47F6-8E1C-06E7C129954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849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9699-7CE1-44A4-803C-765BDD2432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038826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70CB9699-7CE1-44A4-803C-765BDD2432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2539490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70CB9699-7CE1-44A4-803C-765BDD243227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28082404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70CB9699-7CE1-44A4-803C-765BDD2432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2632761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9699-7CE1-44A4-803C-765BDD2432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4293773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9699-7CE1-44A4-803C-765BDD2432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853976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F2DFC-5C9D-47EC-80A6-865C18615CA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3230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B9DEA0D9-1861-4A3A-8C63-D7C87318DF2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898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Real People, Real Life, Real Love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46066-D417-47F2-9212-579603B4979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3775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3B399876-57D5-41F3-B0D9-BBABA047BE0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4628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27B6B-CC01-4239-A4CB-3CD0733C57E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984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D345C-6119-4076-886E-8E4B518FB7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1281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94CF1-5291-44F5-9D2B-E7540A5A518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771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F497F-6414-4735-BDC6-714B6B615F2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2608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28C5-8ABA-4425-A92D-C8158993AE9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1756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1220-0E30-444F-90FA-57D3B552EC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0224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 dirty="0"/>
              <a:t>“Real People, Real Life, Real Love”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B9699-7CE1-44A4-803C-765BDD2432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30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  <p:sldLayoutId id="2147483715" r:id="rId17"/>
  </p:sldLayoutIdLst>
  <p:hf sldNum="0" hd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“Changing Communities, Changing Lives”</a:t>
            </a:r>
          </a:p>
        </p:txBody>
      </p:sp>
      <p:sp>
        <p:nvSpPr>
          <p:cNvPr id="12290" name="Footer Placeholder 2"/>
          <p:cNvSpPr txBox="1">
            <a:spLocks noGrp="1"/>
          </p:cNvSpPr>
          <p:nvPr/>
        </p:nvSpPr>
        <p:spPr bwMode="auto">
          <a:xfrm>
            <a:off x="2438400" y="6243638"/>
            <a:ext cx="457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 b="1" i="1">
                <a:solidFill>
                  <a:srgbClr val="FF0000"/>
                </a:solidFill>
              </a:rPr>
              <a:t>“Changing Communities, Changing Lives”</a:t>
            </a:r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-76200" y="-139670"/>
            <a:ext cx="9448800" cy="69976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7772400" y="5029200"/>
            <a:ext cx="1371600" cy="1828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>
              <a:latin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9107" y="0"/>
            <a:ext cx="51457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64049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home under construction">
            <a:extLst>
              <a:ext uri="{FF2B5EF4-FFF2-40B4-BE49-F238E27FC236}">
                <a16:creationId xmlns:a16="http://schemas.microsoft.com/office/drawing/2014/main" id="{549B0F92-37BF-4CA7-BFD2-F709FE79CE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09" b="25822"/>
          <a:stretch/>
        </p:blipFill>
        <p:spPr bwMode="auto">
          <a:xfrm>
            <a:off x="514350" y="643464"/>
            <a:ext cx="8172450" cy="5571072"/>
          </a:xfrm>
          <a:prstGeom prst="rect">
            <a:avLst/>
          </a:prstGeom>
          <a:noFill/>
          <a:ln w="31750" cap="sq">
            <a:noFill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4ACF0EE-538C-4E01-A631-0FB30D139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4350" y="6355845"/>
            <a:ext cx="58293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 dirty="0"/>
              <a:t>“Real People, Real Live, Real Love”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15A1BD-E5CD-4823-B387-C712C17F7B12}"/>
              </a:ext>
            </a:extLst>
          </p:cNvPr>
          <p:cNvSpPr txBox="1"/>
          <p:nvPr/>
        </p:nvSpPr>
        <p:spPr>
          <a:xfrm>
            <a:off x="-152400" y="4495800"/>
            <a:ext cx="8283037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isometricOffAxis2Left"/>
              <a:lightRig rig="threePt" dir="t"/>
            </a:scene3d>
          </a:bodyPr>
          <a:lstStyle/>
          <a:p>
            <a:r>
              <a:rPr lang="en-US" sz="9600" b="1" dirty="0">
                <a:ln>
                  <a:solidFill>
                    <a:srgbClr val="FFFF00"/>
                  </a:solidFill>
                </a:ln>
                <a:solidFill>
                  <a:srgbClr val="8B2E1C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HOME VISION</a:t>
            </a:r>
          </a:p>
        </p:txBody>
      </p:sp>
    </p:spTree>
    <p:extLst>
      <p:ext uri="{BB962C8B-B14F-4D97-AF65-F5344CB8AC3E}">
        <p14:creationId xmlns:p14="http://schemas.microsoft.com/office/powerpoint/2010/main" val="717048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228600"/>
            <a:ext cx="6377940" cy="838200"/>
          </a:xfrm>
        </p:spPr>
        <p:txBody>
          <a:bodyPr/>
          <a:lstStyle/>
          <a:p>
            <a:r>
              <a:rPr lang="en-US" dirty="0"/>
              <a:t>Deuteronomy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140626"/>
            <a:ext cx="7955280" cy="5564974"/>
          </a:xfrm>
        </p:spPr>
        <p:txBody>
          <a:bodyPr>
            <a:noAutofit/>
          </a:bodyPr>
          <a:lstStyle/>
          <a:p>
            <a:pPr marL="0" indent="39846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4 Hear, O Israel: The LORD our God, the LORD is one. 5 Love the LORD your God with all your heart and with all your soul and with all your strength. 6 These commandments that I give you today are to be on your hearts. 7 Impress them on your children. Talk about them when you sit at home and when you walk along the road, when you lie down and when you get up. </a:t>
            </a:r>
          </a:p>
        </p:txBody>
      </p:sp>
    </p:spTree>
    <p:extLst>
      <p:ext uri="{BB962C8B-B14F-4D97-AF65-F5344CB8AC3E}">
        <p14:creationId xmlns:p14="http://schemas.microsoft.com/office/powerpoint/2010/main" val="1438421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228600"/>
            <a:ext cx="6377940" cy="838200"/>
          </a:xfrm>
        </p:spPr>
        <p:txBody>
          <a:bodyPr/>
          <a:lstStyle/>
          <a:p>
            <a:r>
              <a:rPr lang="en-US" dirty="0"/>
              <a:t>Deuteronomy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360" y="1140626"/>
            <a:ext cx="7955280" cy="5564974"/>
          </a:xfrm>
        </p:spPr>
        <p:txBody>
          <a:bodyPr>
            <a:noAutofit/>
          </a:bodyPr>
          <a:lstStyle/>
          <a:p>
            <a:pPr marL="0" indent="39846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/>
              <a:t>8 Tie them as symbols on your hands and bind them on your foreheads. 9 Write them on the doorframes of your houses and on your gates.</a:t>
            </a:r>
          </a:p>
        </p:txBody>
      </p:sp>
    </p:spTree>
    <p:extLst>
      <p:ext uri="{BB962C8B-B14F-4D97-AF65-F5344CB8AC3E}">
        <p14:creationId xmlns:p14="http://schemas.microsoft.com/office/powerpoint/2010/main" val="3244438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0FA44-05E9-4C92-BA2D-4DFF3B600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Ephesians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1964F-5590-4822-BC0A-80634D327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dirty="0"/>
              <a:t>4 Fathers, do not exasperate your children; instead, bring them up in the training and instruction of the Lord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4C3598-8D45-4CB8-BA90-5DD22362D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Real People, Real Life, Real Love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56881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en-US" sz="4800" dirty="0"/>
              <a:t>I’m Not impressed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June 16, 2019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4373"/>
            <a:ext cx="6568440" cy="1293028"/>
          </a:xfrm>
        </p:spPr>
        <p:txBody>
          <a:bodyPr/>
          <a:lstStyle/>
          <a:p>
            <a:r>
              <a:rPr lang="en-US" altLang="en-US" dirty="0"/>
              <a:t>I’m not impressed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fontAlgn="base">
              <a:lnSpc>
                <a:spcPct val="100000"/>
              </a:lnSpc>
              <a:buFont typeface="+mj-lt"/>
              <a:buAutoNum type="arabicPeriod"/>
            </a:pPr>
            <a:r>
              <a:rPr lang="en-US" sz="3200" dirty="0"/>
              <a:t>Role of the father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Start training early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Address your daddy issues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Fathers fix things</a:t>
            </a:r>
          </a:p>
        </p:txBody>
      </p:sp>
    </p:spTree>
    <p:extLst>
      <p:ext uri="{BB962C8B-B14F-4D97-AF65-F5344CB8AC3E}">
        <p14:creationId xmlns:p14="http://schemas.microsoft.com/office/powerpoint/2010/main" val="3954516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4373"/>
            <a:ext cx="6568440" cy="1293028"/>
          </a:xfrm>
        </p:spPr>
        <p:txBody>
          <a:bodyPr/>
          <a:lstStyle/>
          <a:p>
            <a:r>
              <a:rPr lang="en-US" altLang="en-US" dirty="0"/>
              <a:t>I’m not impressed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 fontAlgn="base">
              <a:lnSpc>
                <a:spcPct val="100000"/>
              </a:lnSpc>
              <a:buFont typeface="+mj-lt"/>
              <a:buAutoNum type="arabicPeriod" startAt="2"/>
            </a:pPr>
            <a:r>
              <a:rPr lang="en-US" sz="3200" dirty="0"/>
              <a:t>Responsibility of the father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Dad can change your mind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Dad can make you  stretch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You can impact their mindset</a:t>
            </a:r>
          </a:p>
        </p:txBody>
      </p:sp>
    </p:spTree>
    <p:extLst>
      <p:ext uri="{BB962C8B-B14F-4D97-AF65-F5344CB8AC3E}">
        <p14:creationId xmlns:p14="http://schemas.microsoft.com/office/powerpoint/2010/main" val="4080157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764373"/>
            <a:ext cx="6568440" cy="1293028"/>
          </a:xfrm>
        </p:spPr>
        <p:txBody>
          <a:bodyPr/>
          <a:lstStyle/>
          <a:p>
            <a:r>
              <a:rPr lang="en-US" altLang="en-US" dirty="0"/>
              <a:t>I’m not impressed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 fontAlgn="base">
              <a:lnSpc>
                <a:spcPct val="100000"/>
              </a:lnSpc>
              <a:buFont typeface="+mj-lt"/>
              <a:buAutoNum type="arabicPeriod" startAt="3"/>
            </a:pPr>
            <a:r>
              <a:rPr lang="en-US" sz="3200"/>
              <a:t>Relationship </a:t>
            </a:r>
            <a:r>
              <a:rPr lang="en-US" sz="3200" dirty="0"/>
              <a:t>of the father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Transfer your testimony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Take time to remember</a:t>
            </a:r>
          </a:p>
          <a:p>
            <a:pPr marL="914400" lvl="1" indent="-457200" fontAlgn="base">
              <a:lnSpc>
                <a:spcPct val="100000"/>
              </a:lnSpc>
              <a:buFont typeface="+mj-lt"/>
              <a:buAutoNum type="alphaLcPeriod"/>
            </a:pPr>
            <a:r>
              <a:rPr lang="en-US" sz="3200" dirty="0"/>
              <a:t>Promote into purpose</a:t>
            </a:r>
          </a:p>
        </p:txBody>
      </p:sp>
    </p:spTree>
    <p:extLst>
      <p:ext uri="{BB962C8B-B14F-4D97-AF65-F5344CB8AC3E}">
        <p14:creationId xmlns:p14="http://schemas.microsoft.com/office/powerpoint/2010/main" val="385409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 uiExpand="1" build="p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719</TotalTime>
  <Words>104</Words>
  <Application>Microsoft Office PowerPoint</Application>
  <PresentationFormat>On-screen Show (4:3)</PresentationFormat>
  <Paragraphs>30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Tahoma</vt:lpstr>
      <vt:lpstr>Vapor Trail</vt:lpstr>
      <vt:lpstr>PowerPoint Presentation</vt:lpstr>
      <vt:lpstr>PowerPoint Presentation</vt:lpstr>
      <vt:lpstr>Deuteronomy 6</vt:lpstr>
      <vt:lpstr>Deuteronomy 6</vt:lpstr>
      <vt:lpstr>Ephesians 6</vt:lpstr>
      <vt:lpstr>I’m Not impressed</vt:lpstr>
      <vt:lpstr>I’m not impressed</vt:lpstr>
      <vt:lpstr>I’m not impressed</vt:lpstr>
      <vt:lpstr>I’m not impressed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 Williams</dc:creator>
  <cp:lastModifiedBy>Lawrence Williams</cp:lastModifiedBy>
  <cp:revision>20</cp:revision>
  <dcterms:created xsi:type="dcterms:W3CDTF">2018-08-03T02:08:14Z</dcterms:created>
  <dcterms:modified xsi:type="dcterms:W3CDTF">2019-07-12T17:40:04Z</dcterms:modified>
</cp:coreProperties>
</file>