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11"/>
  </p:notesMasterIdLst>
  <p:sldIdLst>
    <p:sldId id="337" r:id="rId2"/>
    <p:sldId id="338" r:id="rId3"/>
    <p:sldId id="364" r:id="rId4"/>
    <p:sldId id="362" r:id="rId5"/>
    <p:sldId id="363" r:id="rId6"/>
    <p:sldId id="256" r:id="rId7"/>
    <p:sldId id="341" r:id="rId8"/>
    <p:sldId id="365" r:id="rId9"/>
    <p:sldId id="366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703000"/>
    <a:srgbClr val="9A4D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0242" autoAdjust="0"/>
    <p:restoredTop sz="94660"/>
  </p:normalViewPr>
  <p:slideViewPr>
    <p:cSldViewPr>
      <p:cViewPr varScale="1">
        <p:scale>
          <a:sx n="100" d="100"/>
          <a:sy n="100" d="100"/>
        </p:scale>
        <p:origin x="99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030469F1-C1B1-479F-906C-041E0EF9797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867DCC-41F0-426F-AFBF-E8A9F1FDBA16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/>
        <p:txBody>
          <a:bodyPr lIns="91429" tIns="45715" rIns="91429" bIns="45715"/>
          <a:lstStyle/>
          <a:p>
            <a:endParaRPr lang="en-US" altLang="en-US"/>
          </a:p>
        </p:txBody>
      </p:sp>
      <p:sp>
        <p:nvSpPr>
          <p:cNvPr id="13316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301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301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301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301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301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FF2F3A6C-DE4A-435A-8B14-FF118A3AFBC7}" type="slidenum">
              <a:rPr lang="en-US" altLang="en-US" sz="1200"/>
              <a:pPr algn="r" eaLnBrk="1" hangingPunct="1"/>
              <a:t>1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4732814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r>
              <a:rPr lang="en-US" altLang="en-US" dirty="0"/>
              <a:t>“Real People, Real Life, Real Love”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fld id="{07FBD812-FCCF-47F6-8E1C-06E7C129954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8492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“Real People, Real Life, Real Love”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9699-7CE1-44A4-803C-765BDD24322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038826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“Real People, Real Life, Real Love”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70CB9699-7CE1-44A4-803C-765BDD24322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2539490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“Real People, Real Life, Real Love”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70CB9699-7CE1-44A4-803C-765BDD243227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28082404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“Real People, Real Life, Real Love”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70CB9699-7CE1-44A4-803C-765BDD24322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2632761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“Real People, Real Life, Real Love”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9699-7CE1-44A4-803C-765BDD24322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4293773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/>
              <a:t>“Real People, Real Life, Real Love”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9699-7CE1-44A4-803C-765BDD24322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5853976"/>
      </p:ext>
    </p:extLst>
  </p:cSld>
  <p:clrMapOvr>
    <a:masterClrMapping/>
  </p:clrMapOvr>
  <p:hf sldNum="0"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/>
              <a:t>“Real People, Real Life, Real Love”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F2DFC-5C9D-47EC-80A6-865C18615CA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32306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r>
              <a:rPr lang="en-US" altLang="en-US" dirty="0"/>
              <a:t>“Real People, Real Life, Real Love”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B9DEA0D9-1861-4A3A-8C63-D7C87318DF2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4898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Real People, Real Life, Real Love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46066-D417-47F2-9212-579603B4979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3775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r>
              <a:rPr lang="en-US" altLang="en-US" dirty="0"/>
              <a:t>“Real People, Real Life, Real Love”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fld id="{3B399876-57D5-41F3-B0D9-BBABA047BE0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4628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“Real People, Real Life, Real Love”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7B6B-CC01-4239-A4CB-3CD0733C57E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1984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“Real People, Real Life, Real Love”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D345C-6119-4076-886E-8E4B518FB71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1281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“Real People, Real Life, Real Love”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94CF1-5291-44F5-9D2B-E7540A5A518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2771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“Real People, Real Life, Real Love”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F497F-6414-4735-BDC6-714B6B615F2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2608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“Real People, Real Life, Real Love”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F28C5-8ABA-4425-A92D-C8158993AE9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1756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“Real People, Real Life, Real Love”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11220-0E30-444F-90FA-57D3B552ECB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0224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en-US" dirty="0"/>
              <a:t>“Real People, Real Life, Real Love”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B9699-7CE1-44A4-803C-765BDD24322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309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  <p:sldLayoutId id="2147483713" r:id="rId15"/>
    <p:sldLayoutId id="2147483714" r:id="rId16"/>
    <p:sldLayoutId id="2147483715" r:id="rId17"/>
  </p:sldLayoutIdLst>
  <p:hf sldNum="0" hd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/>
              <a:t>“Changing Communities, Changing Lives”</a:t>
            </a:r>
          </a:p>
        </p:txBody>
      </p:sp>
      <p:sp>
        <p:nvSpPr>
          <p:cNvPr id="12290" name="Footer Placeholder 2"/>
          <p:cNvSpPr txBox="1">
            <a:spLocks noGrp="1"/>
          </p:cNvSpPr>
          <p:nvPr/>
        </p:nvSpPr>
        <p:spPr bwMode="auto">
          <a:xfrm>
            <a:off x="2438400" y="6243638"/>
            <a:ext cx="457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600" b="1" i="1">
                <a:solidFill>
                  <a:srgbClr val="FF0000"/>
                </a:solidFill>
              </a:rPr>
              <a:t>“Changing Communities, Changing Lives”</a:t>
            </a:r>
          </a:p>
        </p:txBody>
      </p:sp>
      <p:sp>
        <p:nvSpPr>
          <p:cNvPr id="12291" name="Rectangle 2"/>
          <p:cNvSpPr>
            <a:spLocks noChangeArrowheads="1"/>
          </p:cNvSpPr>
          <p:nvPr/>
        </p:nvSpPr>
        <p:spPr bwMode="auto">
          <a:xfrm>
            <a:off x="-76200" y="-139670"/>
            <a:ext cx="9448800" cy="699767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12292" name="Rectangle 3"/>
          <p:cNvSpPr>
            <a:spLocks noChangeArrowheads="1"/>
          </p:cNvSpPr>
          <p:nvPr/>
        </p:nvSpPr>
        <p:spPr bwMode="auto">
          <a:xfrm>
            <a:off x="7772400" y="5029200"/>
            <a:ext cx="1371600" cy="1828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>
              <a:latin typeface="Tahoma" panose="020B060403050404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9107" y="0"/>
            <a:ext cx="514578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01394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228600"/>
            <a:ext cx="6377940" cy="838200"/>
          </a:xfrm>
        </p:spPr>
        <p:txBody>
          <a:bodyPr/>
          <a:lstStyle/>
          <a:p>
            <a:r>
              <a:rPr lang="en-US" dirty="0"/>
              <a:t>1 Samuel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360" y="1140626"/>
            <a:ext cx="7955280" cy="5564974"/>
          </a:xfrm>
        </p:spPr>
        <p:txBody>
          <a:bodyPr>
            <a:noAutofit/>
          </a:bodyPr>
          <a:lstStyle/>
          <a:p>
            <a:pPr marL="0" indent="398463">
              <a:lnSpc>
                <a:spcPct val="100000"/>
              </a:lnSpc>
              <a:buNone/>
            </a:pPr>
            <a:r>
              <a:rPr lang="en-US" sz="3200" dirty="0"/>
              <a:t>1 The boy Samuel ministered before the LORD under Eli. In those days the word of the LORD was rare; there were not many visions.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438421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228600"/>
            <a:ext cx="6377940" cy="838200"/>
          </a:xfrm>
        </p:spPr>
        <p:txBody>
          <a:bodyPr/>
          <a:lstStyle/>
          <a:p>
            <a:r>
              <a:rPr lang="en-US" dirty="0"/>
              <a:t>1 Samuel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360" y="1140626"/>
            <a:ext cx="7955280" cy="5564974"/>
          </a:xfrm>
        </p:spPr>
        <p:txBody>
          <a:bodyPr>
            <a:noAutofit/>
          </a:bodyPr>
          <a:lstStyle/>
          <a:p>
            <a:pPr marL="0" indent="398463">
              <a:lnSpc>
                <a:spcPct val="100000"/>
              </a:lnSpc>
              <a:buNone/>
            </a:pPr>
            <a:r>
              <a:rPr lang="en-US" sz="3200" dirty="0"/>
              <a:t>6 Again the LORD called, “Samuel!” And Samuel got up and went to Eli and said, “Here I am; you called me.”</a:t>
            </a:r>
          </a:p>
          <a:p>
            <a:pPr marL="0" indent="398463">
              <a:lnSpc>
                <a:spcPct val="100000"/>
              </a:lnSpc>
              <a:buNone/>
            </a:pPr>
            <a:r>
              <a:rPr lang="en-US" sz="3200" dirty="0"/>
              <a:t>“My son,” Eli said, “I did not call; go back and lie down.”</a:t>
            </a:r>
          </a:p>
          <a:p>
            <a:pPr marL="0" indent="398463">
              <a:lnSpc>
                <a:spcPct val="100000"/>
              </a:lnSpc>
              <a:buNone/>
            </a:pPr>
            <a:r>
              <a:rPr lang="en-US" sz="3200" dirty="0"/>
              <a:t>7 Now Samuel did not yet know the LORD: The word of the LORD had not yet been revealed to him.</a:t>
            </a:r>
          </a:p>
          <a:p>
            <a:pPr marL="0" indent="398463">
              <a:lnSpc>
                <a:spcPct val="100000"/>
              </a:lnSpc>
              <a:spcBef>
                <a:spcPts val="0"/>
              </a:spcBef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23134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228600"/>
            <a:ext cx="6377940" cy="838200"/>
          </a:xfrm>
        </p:spPr>
        <p:txBody>
          <a:bodyPr/>
          <a:lstStyle/>
          <a:p>
            <a:r>
              <a:rPr lang="en-US" dirty="0"/>
              <a:t>1 Samuel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360" y="1140626"/>
            <a:ext cx="7955280" cy="5564974"/>
          </a:xfrm>
        </p:spPr>
        <p:txBody>
          <a:bodyPr>
            <a:noAutofit/>
          </a:bodyPr>
          <a:lstStyle/>
          <a:p>
            <a:pPr marL="0" indent="398463">
              <a:lnSpc>
                <a:spcPct val="100000"/>
              </a:lnSpc>
              <a:buNone/>
            </a:pPr>
            <a:r>
              <a:rPr lang="en-US" sz="3200" dirty="0"/>
              <a:t>8 A third time the LORD called, “Samuel!” And Samuel got up and went to Eli and said, “Here I am; you called me.”</a:t>
            </a:r>
          </a:p>
          <a:p>
            <a:pPr marL="0" indent="398463">
              <a:lnSpc>
                <a:spcPct val="100000"/>
              </a:lnSpc>
              <a:buNone/>
            </a:pPr>
            <a:r>
              <a:rPr lang="en-US" sz="3200" dirty="0"/>
              <a:t>Then Eli realized that the LORD was calling the boy. 9 So Eli told Samuel, “Go and lie down, and if he calls you, say, ‘Speak, LORD, for your servant is listening.’ ” So Samuel went and lay down in his place.</a:t>
            </a:r>
          </a:p>
          <a:p>
            <a:pPr marL="0" indent="398463">
              <a:lnSpc>
                <a:spcPct val="100000"/>
              </a:lnSpc>
              <a:spcBef>
                <a:spcPts val="0"/>
              </a:spcBef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71913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228600"/>
            <a:ext cx="6377940" cy="838200"/>
          </a:xfrm>
        </p:spPr>
        <p:txBody>
          <a:bodyPr/>
          <a:lstStyle/>
          <a:p>
            <a:r>
              <a:rPr lang="en-US" dirty="0"/>
              <a:t>1 Samuel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360" y="1140626"/>
            <a:ext cx="7955280" cy="5564974"/>
          </a:xfrm>
        </p:spPr>
        <p:txBody>
          <a:bodyPr>
            <a:noAutofit/>
          </a:bodyPr>
          <a:lstStyle/>
          <a:p>
            <a:pPr marL="0" indent="398463">
              <a:lnSpc>
                <a:spcPct val="100000"/>
              </a:lnSpc>
              <a:buNone/>
            </a:pPr>
            <a:r>
              <a:rPr lang="en-US" sz="3200" dirty="0"/>
              <a:t>10 The LORD came and stood there, calling as at the other times, “Samuel! Samuel!”</a:t>
            </a:r>
          </a:p>
          <a:p>
            <a:pPr marL="0" indent="398463">
              <a:lnSpc>
                <a:spcPct val="100000"/>
              </a:lnSpc>
              <a:buNone/>
            </a:pPr>
            <a:r>
              <a:rPr lang="en-US" sz="3200" dirty="0"/>
              <a:t>Then Samuel said, “Speak, for your servant is listening.”</a:t>
            </a:r>
          </a:p>
          <a:p>
            <a:pPr marL="0" indent="398463">
              <a:lnSpc>
                <a:spcPct val="100000"/>
              </a:lnSpc>
              <a:spcBef>
                <a:spcPts val="0"/>
              </a:spcBef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35354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en-US" sz="4800" dirty="0"/>
              <a:t>Come hear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/>
              <a:t>June 23, 2019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764373"/>
            <a:ext cx="6568440" cy="1293028"/>
          </a:xfrm>
        </p:spPr>
        <p:txBody>
          <a:bodyPr/>
          <a:lstStyle/>
          <a:p>
            <a:r>
              <a:rPr lang="en-US" altLang="en-US" dirty="0"/>
              <a:t>Come hear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 fontAlgn="base">
              <a:lnSpc>
                <a:spcPct val="100000"/>
              </a:lnSpc>
              <a:buFont typeface="+mj-lt"/>
              <a:buAutoNum type="arabicPeriod"/>
            </a:pPr>
            <a:r>
              <a:rPr lang="en-US" sz="3200" dirty="0"/>
              <a:t>Wait for a voice</a:t>
            </a:r>
          </a:p>
          <a:p>
            <a:pPr marL="914400" lvl="1" indent="-457200" fontAlgn="base">
              <a:lnSpc>
                <a:spcPct val="100000"/>
              </a:lnSpc>
              <a:buFont typeface="+mj-lt"/>
              <a:buAutoNum type="alphaLcPeriod"/>
            </a:pPr>
            <a:r>
              <a:rPr lang="en-US" sz="3200" dirty="0"/>
              <a:t>Operate in your gift</a:t>
            </a:r>
          </a:p>
          <a:p>
            <a:pPr marL="914400" lvl="1" indent="-457200" fontAlgn="base">
              <a:lnSpc>
                <a:spcPct val="100000"/>
              </a:lnSpc>
              <a:buFont typeface="+mj-lt"/>
              <a:buAutoNum type="alphaLcPeriod"/>
            </a:pPr>
            <a:r>
              <a:rPr lang="en-US" sz="3200" dirty="0"/>
              <a:t>We hear too many voices</a:t>
            </a:r>
          </a:p>
          <a:p>
            <a:pPr marL="914400" lvl="1" indent="-457200" fontAlgn="base">
              <a:lnSpc>
                <a:spcPct val="100000"/>
              </a:lnSpc>
              <a:buFont typeface="+mj-lt"/>
              <a:buAutoNum type="alphaLcPeriod"/>
            </a:pPr>
            <a:r>
              <a:rPr lang="en-US" sz="3200" dirty="0"/>
              <a:t>We need a word</a:t>
            </a:r>
          </a:p>
        </p:txBody>
      </p:sp>
    </p:spTree>
    <p:extLst>
      <p:ext uri="{BB962C8B-B14F-4D97-AF65-F5344CB8AC3E}">
        <p14:creationId xmlns:p14="http://schemas.microsoft.com/office/powerpoint/2010/main" val="3954516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764373"/>
            <a:ext cx="6568440" cy="1293028"/>
          </a:xfrm>
        </p:spPr>
        <p:txBody>
          <a:bodyPr/>
          <a:lstStyle/>
          <a:p>
            <a:r>
              <a:rPr lang="en-US" altLang="en-US" dirty="0"/>
              <a:t>Come hear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 fontAlgn="base">
              <a:lnSpc>
                <a:spcPct val="100000"/>
              </a:lnSpc>
              <a:buFont typeface="+mj-lt"/>
              <a:buAutoNum type="arabicPeriod" startAt="2"/>
            </a:pPr>
            <a:r>
              <a:rPr lang="en-US" sz="3200" dirty="0"/>
              <a:t>Wait for a word</a:t>
            </a:r>
          </a:p>
          <a:p>
            <a:pPr marL="914400" lvl="1" indent="-457200" fontAlgn="base">
              <a:lnSpc>
                <a:spcPct val="100000"/>
              </a:lnSpc>
              <a:buFont typeface="+mj-lt"/>
              <a:buAutoNum type="alphaLcPeriod"/>
            </a:pPr>
            <a:r>
              <a:rPr lang="en-US" sz="3200" dirty="0"/>
              <a:t>God doesn’t waste words</a:t>
            </a:r>
          </a:p>
          <a:p>
            <a:pPr marL="914400" lvl="1" indent="-457200" fontAlgn="base">
              <a:lnSpc>
                <a:spcPct val="100000"/>
              </a:lnSpc>
              <a:buFont typeface="+mj-lt"/>
              <a:buAutoNum type="alphaLcPeriod"/>
            </a:pPr>
            <a:r>
              <a:rPr lang="en-US" sz="3200" dirty="0"/>
              <a:t>Hurry up and wait</a:t>
            </a:r>
          </a:p>
          <a:p>
            <a:pPr marL="914400" lvl="1" indent="-457200" fontAlgn="base">
              <a:lnSpc>
                <a:spcPct val="100000"/>
              </a:lnSpc>
              <a:buFont typeface="+mj-lt"/>
              <a:buAutoNum type="alphaLcPeriod"/>
            </a:pPr>
            <a:r>
              <a:rPr lang="en-US" sz="3200" dirty="0"/>
              <a:t>Get in position</a:t>
            </a:r>
          </a:p>
        </p:txBody>
      </p:sp>
    </p:spTree>
    <p:extLst>
      <p:ext uri="{BB962C8B-B14F-4D97-AF65-F5344CB8AC3E}">
        <p14:creationId xmlns:p14="http://schemas.microsoft.com/office/powerpoint/2010/main" val="2850080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764373"/>
            <a:ext cx="6568440" cy="1293028"/>
          </a:xfrm>
        </p:spPr>
        <p:txBody>
          <a:bodyPr/>
          <a:lstStyle/>
          <a:p>
            <a:r>
              <a:rPr lang="en-US" altLang="en-US" dirty="0"/>
              <a:t>Come hear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 fontAlgn="base">
              <a:lnSpc>
                <a:spcPct val="100000"/>
              </a:lnSpc>
              <a:buFont typeface="+mj-lt"/>
              <a:buAutoNum type="arabicPeriod" startAt="3"/>
            </a:pPr>
            <a:r>
              <a:rPr lang="en-US" sz="3200" dirty="0"/>
              <a:t>Wait for a whisper</a:t>
            </a:r>
          </a:p>
          <a:p>
            <a:pPr marL="914400" lvl="1" indent="-457200" fontAlgn="base">
              <a:lnSpc>
                <a:spcPct val="100000"/>
              </a:lnSpc>
              <a:buFont typeface="+mj-lt"/>
              <a:buAutoNum type="alphaLcPeriod"/>
            </a:pPr>
            <a:r>
              <a:rPr lang="en-US" sz="3200" dirty="0"/>
              <a:t>Why does God whisper?</a:t>
            </a:r>
          </a:p>
          <a:p>
            <a:pPr marL="914400" lvl="1" indent="-457200" fontAlgn="base">
              <a:lnSpc>
                <a:spcPct val="100000"/>
              </a:lnSpc>
              <a:buFont typeface="+mj-lt"/>
              <a:buAutoNum type="alphaLcPeriod"/>
            </a:pPr>
            <a:r>
              <a:rPr lang="en-US" sz="3200" dirty="0"/>
              <a:t>Operate at a different level</a:t>
            </a:r>
          </a:p>
          <a:p>
            <a:pPr marL="914400" lvl="1" indent="-457200" fontAlgn="base">
              <a:lnSpc>
                <a:spcPct val="100000"/>
              </a:lnSpc>
              <a:buFont typeface="+mj-lt"/>
              <a:buAutoNum type="alphaLcPeriod"/>
            </a:pPr>
            <a:r>
              <a:rPr lang="en-US" sz="3200" dirty="0"/>
              <a:t>God hangs out where he’s wanted</a:t>
            </a:r>
          </a:p>
        </p:txBody>
      </p:sp>
    </p:spTree>
    <p:extLst>
      <p:ext uri="{BB962C8B-B14F-4D97-AF65-F5344CB8AC3E}">
        <p14:creationId xmlns:p14="http://schemas.microsoft.com/office/powerpoint/2010/main" val="1476275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uiExpand="1" build="p"/>
    </p:bld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209</TotalTime>
  <Words>96</Words>
  <Application>Microsoft Office PowerPoint</Application>
  <PresentationFormat>On-screen Show (4:3)</PresentationFormat>
  <Paragraphs>33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Tahoma</vt:lpstr>
      <vt:lpstr>Vapor Trail</vt:lpstr>
      <vt:lpstr>PowerPoint Presentation</vt:lpstr>
      <vt:lpstr>1 Samuel 3</vt:lpstr>
      <vt:lpstr>1 Samuel 3</vt:lpstr>
      <vt:lpstr>1 Samuel 3</vt:lpstr>
      <vt:lpstr>1 Samuel 3</vt:lpstr>
      <vt:lpstr>Come hear</vt:lpstr>
      <vt:lpstr>Come hear</vt:lpstr>
      <vt:lpstr>Come hear</vt:lpstr>
      <vt:lpstr>Come hear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Lawrence Williams</dc:creator>
  <cp:lastModifiedBy>Lawrence Williams</cp:lastModifiedBy>
  <cp:revision>18</cp:revision>
  <dcterms:created xsi:type="dcterms:W3CDTF">2018-08-03T02:08:14Z</dcterms:created>
  <dcterms:modified xsi:type="dcterms:W3CDTF">2019-07-05T03:05:33Z</dcterms:modified>
</cp:coreProperties>
</file>